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4"/>
    <p:sldMasterId id="2147484109" r:id="rId5"/>
    <p:sldMasterId id="2147484124" r:id="rId6"/>
    <p:sldMasterId id="2147484139" r:id="rId7"/>
    <p:sldMasterId id="2147484154" r:id="rId8"/>
    <p:sldMasterId id="2147484170" r:id="rId9"/>
  </p:sldMasterIdLst>
  <p:notesMasterIdLst>
    <p:notesMasterId r:id="rId16"/>
  </p:notesMasterIdLst>
  <p:handoutMasterIdLst>
    <p:handoutMasterId r:id="rId17"/>
  </p:handoutMasterIdLst>
  <p:sldIdLst>
    <p:sldId id="548" r:id="rId10"/>
    <p:sldId id="599" r:id="rId11"/>
    <p:sldId id="600" r:id="rId12"/>
    <p:sldId id="601" r:id="rId13"/>
    <p:sldId id="602" r:id="rId14"/>
    <p:sldId id="603" r:id="rId15"/>
  </p:sldIdLst>
  <p:sldSz cx="9144000" cy="6858000" type="screen4x3"/>
  <p:notesSz cx="7102475" cy="9388475"/>
  <p:defaultTextStyle>
    <a:defPPr>
      <a:defRPr lang="en-GB"/>
    </a:defPPr>
    <a:lvl1pPr algn="l" rtl="0" fontAlgn="base">
      <a:spcBef>
        <a:spcPct val="0"/>
      </a:spcBef>
      <a:spcAft>
        <a:spcPct val="0"/>
      </a:spcAft>
      <a:defRPr sz="1100" kern="1200">
        <a:solidFill>
          <a:srgbClr val="5F5F5F"/>
        </a:solidFill>
        <a:latin typeface="Arial" pitchFamily="34" charset="0"/>
        <a:ea typeface="+mn-ea"/>
        <a:cs typeface="Arial" pitchFamily="34" charset="0"/>
      </a:defRPr>
    </a:lvl1pPr>
    <a:lvl2pPr marL="457200" algn="l" rtl="0" fontAlgn="base">
      <a:spcBef>
        <a:spcPct val="0"/>
      </a:spcBef>
      <a:spcAft>
        <a:spcPct val="0"/>
      </a:spcAft>
      <a:defRPr sz="1100" kern="1200">
        <a:solidFill>
          <a:srgbClr val="5F5F5F"/>
        </a:solidFill>
        <a:latin typeface="Arial" pitchFamily="34" charset="0"/>
        <a:ea typeface="+mn-ea"/>
        <a:cs typeface="Arial" pitchFamily="34" charset="0"/>
      </a:defRPr>
    </a:lvl2pPr>
    <a:lvl3pPr marL="914400" algn="l" rtl="0" fontAlgn="base">
      <a:spcBef>
        <a:spcPct val="0"/>
      </a:spcBef>
      <a:spcAft>
        <a:spcPct val="0"/>
      </a:spcAft>
      <a:defRPr sz="1100" kern="1200">
        <a:solidFill>
          <a:srgbClr val="5F5F5F"/>
        </a:solidFill>
        <a:latin typeface="Arial" pitchFamily="34" charset="0"/>
        <a:ea typeface="+mn-ea"/>
        <a:cs typeface="Arial" pitchFamily="34" charset="0"/>
      </a:defRPr>
    </a:lvl3pPr>
    <a:lvl4pPr marL="1371600" algn="l" rtl="0" fontAlgn="base">
      <a:spcBef>
        <a:spcPct val="0"/>
      </a:spcBef>
      <a:spcAft>
        <a:spcPct val="0"/>
      </a:spcAft>
      <a:defRPr sz="1100" kern="1200">
        <a:solidFill>
          <a:srgbClr val="5F5F5F"/>
        </a:solidFill>
        <a:latin typeface="Arial" pitchFamily="34" charset="0"/>
        <a:ea typeface="+mn-ea"/>
        <a:cs typeface="Arial" pitchFamily="34" charset="0"/>
      </a:defRPr>
    </a:lvl4pPr>
    <a:lvl5pPr marL="1828800" algn="l" rtl="0" fontAlgn="base">
      <a:spcBef>
        <a:spcPct val="0"/>
      </a:spcBef>
      <a:spcAft>
        <a:spcPct val="0"/>
      </a:spcAft>
      <a:defRPr sz="1100" kern="1200">
        <a:solidFill>
          <a:srgbClr val="5F5F5F"/>
        </a:solidFill>
        <a:latin typeface="Arial" pitchFamily="34" charset="0"/>
        <a:ea typeface="+mn-ea"/>
        <a:cs typeface="Arial" pitchFamily="34" charset="0"/>
      </a:defRPr>
    </a:lvl5pPr>
    <a:lvl6pPr marL="2286000" algn="l" defTabSz="914400" rtl="0" eaLnBrk="1" latinLnBrk="0" hangingPunct="1">
      <a:defRPr sz="1100" kern="1200">
        <a:solidFill>
          <a:srgbClr val="5F5F5F"/>
        </a:solidFill>
        <a:latin typeface="Arial" pitchFamily="34" charset="0"/>
        <a:ea typeface="+mn-ea"/>
        <a:cs typeface="Arial" pitchFamily="34" charset="0"/>
      </a:defRPr>
    </a:lvl6pPr>
    <a:lvl7pPr marL="2743200" algn="l" defTabSz="914400" rtl="0" eaLnBrk="1" latinLnBrk="0" hangingPunct="1">
      <a:defRPr sz="1100" kern="1200">
        <a:solidFill>
          <a:srgbClr val="5F5F5F"/>
        </a:solidFill>
        <a:latin typeface="Arial" pitchFamily="34" charset="0"/>
        <a:ea typeface="+mn-ea"/>
        <a:cs typeface="Arial" pitchFamily="34" charset="0"/>
      </a:defRPr>
    </a:lvl7pPr>
    <a:lvl8pPr marL="3200400" algn="l" defTabSz="914400" rtl="0" eaLnBrk="1" latinLnBrk="0" hangingPunct="1">
      <a:defRPr sz="1100" kern="1200">
        <a:solidFill>
          <a:srgbClr val="5F5F5F"/>
        </a:solidFill>
        <a:latin typeface="Arial" pitchFamily="34" charset="0"/>
        <a:ea typeface="+mn-ea"/>
        <a:cs typeface="Arial" pitchFamily="34" charset="0"/>
      </a:defRPr>
    </a:lvl8pPr>
    <a:lvl9pPr marL="3657600" algn="l" defTabSz="914400" rtl="0" eaLnBrk="1" latinLnBrk="0" hangingPunct="1">
      <a:defRPr sz="1100" kern="1200">
        <a:solidFill>
          <a:srgbClr val="5F5F5F"/>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ircloth, Justin" initials="FJ" lastIdx="7" clrIdx="0">
    <p:extLst>
      <p:ext uri="{19B8F6BF-5375-455C-9EA6-DF929625EA0E}">
        <p15:presenceInfo xmlns:p15="http://schemas.microsoft.com/office/powerpoint/2012/main" userId="S-1-5-21-1409082233-162531612-682003330-576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07AD"/>
    <a:srgbClr val="080808"/>
    <a:srgbClr val="000000"/>
    <a:srgbClr val="0000A8"/>
    <a:srgbClr val="00CC66"/>
    <a:srgbClr val="33CC33"/>
    <a:srgbClr val="971CFC"/>
    <a:srgbClr val="954ECA"/>
    <a:srgbClr val="F7F5FF"/>
    <a:srgbClr val="B07B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6C846E-710E-4869-97D4-EFC72EB36D6E}" v="8" dt="2021-08-03T21:58:17.1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434" autoAdjust="0"/>
  </p:normalViewPr>
  <p:slideViewPr>
    <p:cSldViewPr>
      <p:cViewPr varScale="1">
        <p:scale>
          <a:sx n="85" d="100"/>
          <a:sy n="85" d="100"/>
        </p:scale>
        <p:origin x="258"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p:cViewPr varScale="1">
        <p:scale>
          <a:sx n="63" d="100"/>
          <a:sy n="63" d="100"/>
        </p:scale>
        <p:origin x="1812" y="6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slide" Target="slides/slide6.xml"/><Relationship Id="rId23" Type="http://schemas.microsoft.com/office/2015/10/relationships/revisionInfo" Target="revisionInfo.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rgbClr val="FF0000"/>
                </a:solidFill>
                <a:latin typeface="+mn-lt"/>
                <a:ea typeface="+mn-ea"/>
                <a:cs typeface="+mn-cs"/>
              </a:defRPr>
            </a:pPr>
            <a:r>
              <a:rPr lang="en-US" sz="1800" b="1">
                <a:solidFill>
                  <a:srgbClr val="FF0000"/>
                </a:solidFill>
              </a:rPr>
              <a:t>Three Year Financial Performance</a:t>
            </a:r>
          </a:p>
        </c:rich>
      </c:tx>
      <c:overlay val="0"/>
      <c:spPr>
        <a:noFill/>
        <a:ln>
          <a:noFill/>
        </a:ln>
        <a:effectLst/>
      </c:spPr>
      <c:txPr>
        <a:bodyPr rot="0" spcFirstLastPara="1" vertOverflow="ellipsis" vert="horz" wrap="square" anchor="ctr" anchorCtr="1"/>
        <a:lstStyle/>
        <a:p>
          <a:pPr>
            <a:defRPr sz="1800" b="1" i="0" u="none" strike="noStrike" kern="1200" spc="0" baseline="0">
              <a:solidFill>
                <a:srgbClr val="FF0000"/>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Revenue</c:v>
                </c:pt>
              </c:strCache>
            </c:strRef>
          </c:tx>
          <c:spPr>
            <a:solidFill>
              <a:srgbClr val="0070C0"/>
            </a:solidFill>
            <a:ln>
              <a:noFill/>
            </a:ln>
            <a:effectLst/>
          </c:spPr>
          <c:invertIfNegative val="0"/>
          <c:dLbls>
            <c:dLbl>
              <c:idx val="0"/>
              <c:layout>
                <c:manualLayout>
                  <c:x val="-3.3330025726679292E-2"/>
                  <c:y val="0.15878571203337796"/>
                </c:manualLayout>
              </c:layout>
              <c:tx>
                <c:rich>
                  <a:bodyPr rot="0" spcFirstLastPara="1" vertOverflow="ellipsis" vert="horz" wrap="square" lIns="38100" tIns="19050" rIns="38100" bIns="19050" anchor="ctr" anchorCtr="1">
                    <a:noAutofit/>
                  </a:bodyPr>
                  <a:lstStyle/>
                  <a:p>
                    <a:pPr>
                      <a:defRPr sz="2000" b="1" i="0" u="none" strike="noStrike" kern="1200" baseline="0">
                        <a:solidFill>
                          <a:srgbClr val="0F07AD"/>
                        </a:solidFill>
                        <a:latin typeface="+mn-lt"/>
                        <a:ea typeface="+mn-ea"/>
                        <a:cs typeface="+mn-cs"/>
                      </a:defRPr>
                    </a:pPr>
                    <a:fld id="{47425D96-791A-426D-AE3D-8215F77E8606}" type="VALUE">
                      <a:rPr lang="en-US" b="1">
                        <a:solidFill>
                          <a:srgbClr val="0F07AD"/>
                        </a:solidFill>
                      </a:rPr>
                      <a:pPr>
                        <a:defRPr sz="2000" b="1">
                          <a:solidFill>
                            <a:srgbClr val="0F07AD"/>
                          </a:solidFill>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rgbClr val="0F07AD"/>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4725180331479545"/>
                      <c:h val="7.9416505931522816E-2"/>
                    </c:manualLayout>
                  </c15:layout>
                  <c15:dlblFieldTable/>
                  <c15:showDataLabelsRange val="0"/>
                </c:ext>
                <c:ext xmlns:c16="http://schemas.microsoft.com/office/drawing/2014/chart" uri="{C3380CC4-5D6E-409C-BE32-E72D297353CC}">
                  <c16:uniqueId val="{00000000-656B-4398-9E14-8C3097EFB308}"/>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0F07AD"/>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FY 19</c:v>
                </c:pt>
                <c:pt idx="1">
                  <c:v>FY20</c:v>
                </c:pt>
                <c:pt idx="2">
                  <c:v>FY21</c:v>
                </c:pt>
              </c:strCache>
            </c:strRef>
          </c:cat>
          <c:val>
            <c:numRef>
              <c:f>Sheet1!$B$2:$B$4</c:f>
              <c:numCache>
                <c:formatCode>#,##0</c:formatCode>
                <c:ptCount val="3"/>
                <c:pt idx="0">
                  <c:v>3705464</c:v>
                </c:pt>
                <c:pt idx="1">
                  <c:v>3416003</c:v>
                </c:pt>
                <c:pt idx="2">
                  <c:v>3739957</c:v>
                </c:pt>
              </c:numCache>
            </c:numRef>
          </c:val>
          <c:extLst>
            <c:ext xmlns:c16="http://schemas.microsoft.com/office/drawing/2014/chart" uri="{C3380CC4-5D6E-409C-BE32-E72D297353CC}">
              <c16:uniqueId val="{00000001-656B-4398-9E14-8C3097EFB308}"/>
            </c:ext>
          </c:extLst>
        </c:ser>
        <c:ser>
          <c:idx val="1"/>
          <c:order val="1"/>
          <c:tx>
            <c:strRef>
              <c:f>Sheet1!$C$1</c:f>
              <c:strCache>
                <c:ptCount val="1"/>
                <c:pt idx="0">
                  <c:v>Expenditures</c:v>
                </c:pt>
              </c:strCache>
            </c:strRef>
          </c:tx>
          <c:spPr>
            <a:solidFill>
              <a:schemeClr val="accent5">
                <a:lumMod val="60000"/>
                <a:lumOff val="40000"/>
              </a:schemeClr>
            </a:solidFill>
            <a:ln>
              <a:noFill/>
            </a:ln>
            <a:effectLst/>
          </c:spPr>
          <c:invertIfNegative val="0"/>
          <c:dLbls>
            <c:dLbl>
              <c:idx val="1"/>
              <c:spPr>
                <a:noFill/>
                <a:ln>
                  <a:noFill/>
                </a:ln>
                <a:effectLst/>
              </c:spPr>
              <c:txPr>
                <a:bodyPr rot="0" spcFirstLastPara="1" vertOverflow="ellipsis" vert="horz" wrap="square" lIns="38100" tIns="19050" rIns="38100" bIns="19050" anchor="ctr" anchorCtr="1">
                  <a:noAutofit/>
                </a:bodyPr>
                <a:lstStyle/>
                <a:p>
                  <a:pPr>
                    <a:defRPr sz="2000" b="1" i="0" u="none" strike="noStrike" kern="1200" baseline="0">
                      <a:solidFill>
                        <a:schemeClr val="bg2">
                          <a:lumMod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0.17444450562560795"/>
                      <c:h val="4.7991835978329664E-2"/>
                    </c:manualLayout>
                  </c15:layout>
                </c:ext>
                <c:ext xmlns:c16="http://schemas.microsoft.com/office/drawing/2014/chart" uri="{C3380CC4-5D6E-409C-BE32-E72D297353CC}">
                  <c16:uniqueId val="{00000000-3C8D-4666-9CA6-DB915A6F7177}"/>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2">
                        <a:lumMod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FY 19</c:v>
                </c:pt>
                <c:pt idx="1">
                  <c:v>FY20</c:v>
                </c:pt>
                <c:pt idx="2">
                  <c:v>FY21</c:v>
                </c:pt>
              </c:strCache>
            </c:strRef>
          </c:cat>
          <c:val>
            <c:numRef>
              <c:f>Sheet1!$C$2:$C$4</c:f>
              <c:numCache>
                <c:formatCode>#,##0</c:formatCode>
                <c:ptCount val="3"/>
                <c:pt idx="0">
                  <c:v>3724232</c:v>
                </c:pt>
                <c:pt idx="1">
                  <c:v>3202582</c:v>
                </c:pt>
                <c:pt idx="2">
                  <c:v>3474232</c:v>
                </c:pt>
              </c:numCache>
            </c:numRef>
          </c:val>
          <c:extLst>
            <c:ext xmlns:c16="http://schemas.microsoft.com/office/drawing/2014/chart" uri="{C3380CC4-5D6E-409C-BE32-E72D297353CC}">
              <c16:uniqueId val="{00000002-656B-4398-9E14-8C3097EFB308}"/>
            </c:ext>
          </c:extLst>
        </c:ser>
        <c:ser>
          <c:idx val="2"/>
          <c:order val="2"/>
          <c:tx>
            <c:strRef>
              <c:f>Sheet1!$D$1</c:f>
              <c:strCache>
                <c:ptCount val="1"/>
              </c:strCache>
            </c:strRef>
          </c:tx>
          <c:spPr>
            <a:solidFill>
              <a:schemeClr val="accent3"/>
            </a:solidFill>
            <a:ln>
              <a:noFill/>
            </a:ln>
            <a:effectLst/>
          </c:spPr>
          <c:invertIfNegative val="0"/>
          <c:cat>
            <c:strRef>
              <c:f>Sheet1!$A$2:$A$4</c:f>
              <c:strCache>
                <c:ptCount val="3"/>
                <c:pt idx="0">
                  <c:v>FY 19</c:v>
                </c:pt>
                <c:pt idx="1">
                  <c:v>FY20</c:v>
                </c:pt>
                <c:pt idx="2">
                  <c:v>FY21</c:v>
                </c:pt>
              </c:strCache>
            </c:strRef>
          </c:cat>
          <c:val>
            <c:numRef>
              <c:f>Sheet1!$D$2:$D$4</c:f>
            </c:numRef>
          </c:val>
          <c:extLst>
            <c:ext xmlns:c16="http://schemas.microsoft.com/office/drawing/2014/chart" uri="{C3380CC4-5D6E-409C-BE32-E72D297353CC}">
              <c16:uniqueId val="{00000003-656B-4398-9E14-8C3097EFB308}"/>
            </c:ext>
          </c:extLst>
        </c:ser>
        <c:dLbls>
          <c:showLegendKey val="0"/>
          <c:showVal val="0"/>
          <c:showCatName val="0"/>
          <c:showSerName val="0"/>
          <c:showPercent val="0"/>
          <c:showBubbleSize val="0"/>
        </c:dLbls>
        <c:gapWidth val="150"/>
        <c:axId val="555215128"/>
        <c:axId val="555213488"/>
      </c:barChart>
      <c:catAx>
        <c:axId val="555215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55213488"/>
        <c:crosses val="autoZero"/>
        <c:auto val="1"/>
        <c:lblAlgn val="ctr"/>
        <c:lblOffset val="100"/>
        <c:noMultiLvlLbl val="0"/>
      </c:catAx>
      <c:valAx>
        <c:axId val="5552134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55215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383" cy="469745"/>
          </a:xfrm>
          <a:prstGeom prst="rect">
            <a:avLst/>
          </a:prstGeom>
        </p:spPr>
        <p:txBody>
          <a:bodyPr vert="horz" lIns="92452" tIns="46226" rIns="92452" bIns="46226" rtlCol="0"/>
          <a:lstStyle>
            <a:lvl1pPr algn="l">
              <a:defRPr sz="1200"/>
            </a:lvl1pPr>
          </a:lstStyle>
          <a:p>
            <a:endParaRPr lang="en-US" dirty="0"/>
          </a:p>
        </p:txBody>
      </p:sp>
      <p:sp>
        <p:nvSpPr>
          <p:cNvPr id="3" name="Date Placeholder 2"/>
          <p:cNvSpPr>
            <a:spLocks noGrp="1"/>
          </p:cNvSpPr>
          <p:nvPr>
            <p:ph type="dt" sz="quarter" idx="1"/>
          </p:nvPr>
        </p:nvSpPr>
        <p:spPr>
          <a:xfrm>
            <a:off x="4022486" y="1"/>
            <a:ext cx="3078383" cy="469745"/>
          </a:xfrm>
          <a:prstGeom prst="rect">
            <a:avLst/>
          </a:prstGeom>
        </p:spPr>
        <p:txBody>
          <a:bodyPr vert="horz" lIns="92452" tIns="46226" rIns="92452" bIns="46226" rtlCol="0"/>
          <a:lstStyle>
            <a:lvl1pPr algn="r">
              <a:defRPr sz="1200"/>
            </a:lvl1pPr>
          </a:lstStyle>
          <a:p>
            <a:fld id="{C49EB4A3-5602-4F9B-889B-54FADE2F0C9B}" type="datetimeFigureOut">
              <a:rPr lang="en-US" smtClean="0"/>
              <a:t>8/10/2021</a:t>
            </a:fld>
            <a:endParaRPr lang="en-US" dirty="0"/>
          </a:p>
        </p:txBody>
      </p:sp>
      <p:sp>
        <p:nvSpPr>
          <p:cNvPr id="4" name="Footer Placeholder 3"/>
          <p:cNvSpPr>
            <a:spLocks noGrp="1"/>
          </p:cNvSpPr>
          <p:nvPr>
            <p:ph type="ftr" sz="quarter" idx="2"/>
          </p:nvPr>
        </p:nvSpPr>
        <p:spPr>
          <a:xfrm>
            <a:off x="1" y="8917127"/>
            <a:ext cx="3078383" cy="469745"/>
          </a:xfrm>
          <a:prstGeom prst="rect">
            <a:avLst/>
          </a:prstGeom>
        </p:spPr>
        <p:txBody>
          <a:bodyPr vert="horz" lIns="92452" tIns="46226" rIns="92452" bIns="4622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486" y="8917127"/>
            <a:ext cx="3078383" cy="469745"/>
          </a:xfrm>
          <a:prstGeom prst="rect">
            <a:avLst/>
          </a:prstGeom>
        </p:spPr>
        <p:txBody>
          <a:bodyPr vert="horz" lIns="92452" tIns="46226" rIns="92452" bIns="46226" rtlCol="0" anchor="b"/>
          <a:lstStyle>
            <a:lvl1pPr algn="r">
              <a:defRPr sz="1200"/>
            </a:lvl1pPr>
          </a:lstStyle>
          <a:p>
            <a:fld id="{8CAD51B2-3678-401B-A7DF-DFF235D3D0C0}" type="slidenum">
              <a:rPr lang="en-US" smtClean="0"/>
              <a:t>‹#›</a:t>
            </a:fld>
            <a:endParaRPr lang="en-US" dirty="0"/>
          </a:p>
        </p:txBody>
      </p:sp>
    </p:spTree>
    <p:extLst>
      <p:ext uri="{BB962C8B-B14F-4D97-AF65-F5344CB8AC3E}">
        <p14:creationId xmlns:p14="http://schemas.microsoft.com/office/powerpoint/2010/main" val="2109738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3078383" cy="46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2" tIns="46226" rIns="92452" bIns="46226"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en-GB" dirty="0"/>
          </a:p>
        </p:txBody>
      </p:sp>
      <p:sp>
        <p:nvSpPr>
          <p:cNvPr id="5123" name="Rectangle 3"/>
          <p:cNvSpPr>
            <a:spLocks noGrp="1" noChangeArrowheads="1"/>
          </p:cNvSpPr>
          <p:nvPr>
            <p:ph type="dt" idx="1"/>
          </p:nvPr>
        </p:nvSpPr>
        <p:spPr bwMode="auto">
          <a:xfrm>
            <a:off x="4024094" y="1"/>
            <a:ext cx="3078383" cy="46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2" tIns="46226" rIns="92452" bIns="46226"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en-GB" dirty="0"/>
          </a:p>
        </p:txBody>
      </p:sp>
      <p:sp>
        <p:nvSpPr>
          <p:cNvPr id="34820" name="Rectangle 4"/>
          <p:cNvSpPr>
            <a:spLocks noGrp="1" noRot="1" noChangeAspect="1" noChangeArrowheads="1" noTextEdit="1"/>
          </p:cNvSpPr>
          <p:nvPr>
            <p:ph type="sldImg" idx="2"/>
          </p:nvPr>
        </p:nvSpPr>
        <p:spPr bwMode="auto">
          <a:xfrm>
            <a:off x="2011363" y="96838"/>
            <a:ext cx="2828925" cy="2120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308805" y="2231688"/>
            <a:ext cx="6484868" cy="6925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noProof="0" dirty="0"/>
              <a:t>Click to edit Master text styles</a:t>
            </a:r>
          </a:p>
          <a:p>
            <a:pPr lvl="1"/>
            <a:r>
              <a:rPr lang="en-GB" noProof="0" dirty="0"/>
              <a:t>Click to edit Master text styles</a:t>
            </a:r>
          </a:p>
          <a:p>
            <a:pPr lvl="2"/>
            <a:r>
              <a:rPr lang="en-GB" noProof="0" dirty="0"/>
              <a:t>Click to edit Master text styles</a:t>
            </a:r>
          </a:p>
          <a:p>
            <a:pPr lvl="3"/>
            <a:r>
              <a:rPr lang="en-GB" noProof="0" dirty="0"/>
              <a:t>Click to edit Master text styles</a:t>
            </a:r>
          </a:p>
        </p:txBody>
      </p:sp>
      <p:sp>
        <p:nvSpPr>
          <p:cNvPr id="5126" name="Rectangle 6"/>
          <p:cNvSpPr>
            <a:spLocks noGrp="1" noChangeArrowheads="1"/>
          </p:cNvSpPr>
          <p:nvPr>
            <p:ph type="ftr" sz="quarter" idx="4"/>
          </p:nvPr>
        </p:nvSpPr>
        <p:spPr bwMode="auto">
          <a:xfrm>
            <a:off x="1" y="8918733"/>
            <a:ext cx="3078383" cy="469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2" tIns="46226" rIns="92452" bIns="46226" numCol="1" anchor="b" anchorCtr="0" compatLnSpc="1">
            <a:prstTxWarp prst="textNoShape">
              <a:avLst/>
            </a:prstTxWarp>
          </a:bodyPr>
          <a:lstStyle>
            <a:lvl1pPr>
              <a:defRPr sz="1200">
                <a:solidFill>
                  <a:schemeClr val="tx1"/>
                </a:solidFill>
                <a:latin typeface="Arial" charset="0"/>
                <a:cs typeface="Arial" charset="0"/>
              </a:defRPr>
            </a:lvl1pPr>
          </a:lstStyle>
          <a:p>
            <a:pPr>
              <a:defRPr/>
            </a:pPr>
            <a:endParaRPr lang="en-GB" dirty="0"/>
          </a:p>
        </p:txBody>
      </p:sp>
      <p:sp>
        <p:nvSpPr>
          <p:cNvPr id="5127" name="Rectangle 7"/>
          <p:cNvSpPr>
            <a:spLocks noGrp="1" noChangeArrowheads="1"/>
          </p:cNvSpPr>
          <p:nvPr>
            <p:ph type="sldNum" sz="quarter" idx="5"/>
          </p:nvPr>
        </p:nvSpPr>
        <p:spPr bwMode="auto">
          <a:xfrm>
            <a:off x="4024094" y="8918733"/>
            <a:ext cx="3078383" cy="469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2" tIns="46226" rIns="92452" bIns="46226"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301CEC5B-9C4E-41EB-9507-920AA2D465AD}" type="slidenum">
              <a:rPr lang="en-GB"/>
              <a:pPr>
                <a:defRPr/>
              </a:pPr>
              <a:t>‹#›</a:t>
            </a:fld>
            <a:endParaRPr lang="en-GB" dirty="0"/>
          </a:p>
        </p:txBody>
      </p:sp>
    </p:spTree>
    <p:extLst>
      <p:ext uri="{BB962C8B-B14F-4D97-AF65-F5344CB8AC3E}">
        <p14:creationId xmlns:p14="http://schemas.microsoft.com/office/powerpoint/2010/main" val="2685558381"/>
      </p:ext>
    </p:extLst>
  </p:cSld>
  <p:clrMap bg1="lt1" tx1="dk1" bg2="lt2" tx2="dk2" accent1="accent1" accent2="accent2" accent3="accent3" accent4="accent4" accent5="accent5" accent6="accent6" hlink="hlink" folHlink="folHlink"/>
  <p:notesStyle>
    <a:lvl1pPr marL="115888" indent="-109728" algn="l" rtl="0" eaLnBrk="0" fontAlgn="base" hangingPunct="0">
      <a:spcBef>
        <a:spcPts val="200"/>
      </a:spcBef>
      <a:spcAft>
        <a:spcPct val="0"/>
      </a:spcAft>
      <a:buFont typeface="Arial" pitchFamily="34" charset="0"/>
      <a:buChar char="•"/>
      <a:defRPr sz="1000" kern="1200">
        <a:solidFill>
          <a:schemeClr val="tx1"/>
        </a:solidFill>
        <a:latin typeface="Arial" charset="0"/>
        <a:ea typeface="+mn-ea"/>
        <a:cs typeface="Arial" charset="0"/>
      </a:defRPr>
    </a:lvl1pPr>
    <a:lvl2pPr marL="231775" indent="-109538" algn="l" rtl="0" eaLnBrk="0" fontAlgn="base" hangingPunct="0">
      <a:spcBef>
        <a:spcPts val="200"/>
      </a:spcBef>
      <a:spcAft>
        <a:spcPct val="0"/>
      </a:spcAft>
      <a:buFont typeface="Arial" pitchFamily="34" charset="0"/>
      <a:buChar char="•"/>
      <a:defRPr sz="1000" kern="1200">
        <a:solidFill>
          <a:schemeClr val="tx1"/>
        </a:solidFill>
        <a:latin typeface="Arial" charset="0"/>
        <a:ea typeface="+mn-ea"/>
        <a:cs typeface="Arial" charset="0"/>
      </a:defRPr>
    </a:lvl2pPr>
    <a:lvl3pPr marL="347663" indent="-109538" algn="l" rtl="0" eaLnBrk="0" fontAlgn="base" hangingPunct="0">
      <a:spcBef>
        <a:spcPts val="200"/>
      </a:spcBef>
      <a:spcAft>
        <a:spcPct val="0"/>
      </a:spcAft>
      <a:buFont typeface="Arial" pitchFamily="34" charset="0"/>
      <a:buChar char="•"/>
      <a:defRPr sz="1000" kern="1200">
        <a:solidFill>
          <a:schemeClr val="tx1"/>
        </a:solidFill>
        <a:latin typeface="Arial" charset="0"/>
        <a:ea typeface="+mn-ea"/>
        <a:cs typeface="Arial" charset="0"/>
      </a:defRPr>
    </a:lvl3pPr>
    <a:lvl4pPr marL="463550" indent="-109538" algn="l" rtl="0" eaLnBrk="0" fontAlgn="base" hangingPunct="0">
      <a:spcBef>
        <a:spcPts val="200"/>
      </a:spcBef>
      <a:spcAft>
        <a:spcPct val="0"/>
      </a:spcAft>
      <a:buFont typeface="Arial" pitchFamily="34" charset="0"/>
      <a:buChar char="•"/>
      <a:defRPr sz="1000" kern="1200">
        <a:solidFill>
          <a:schemeClr val="tx1"/>
        </a:solidFill>
        <a:latin typeface="Arial" charset="0"/>
        <a:ea typeface="+mn-ea"/>
        <a:cs typeface="Arial" charset="0"/>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67561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7636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2588"/>
            <a:ext cx="2057400" cy="5743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2588"/>
            <a:ext cx="6019800" cy="57435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680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een Chapter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Footer Placeholder 4"/>
          <p:cNvSpPr>
            <a:spLocks noGrp="1"/>
          </p:cNvSpPr>
          <p:nvPr>
            <p:ph type="ftr" sz="quarter" idx="3"/>
          </p:nvPr>
        </p:nvSpPr>
        <p:spPr>
          <a:xfrm>
            <a:off x="251522" y="6228000"/>
            <a:ext cx="2895600" cy="365125"/>
          </a:xfrm>
          <a:prstGeom prst="rect">
            <a:avLst/>
          </a:prstGeom>
        </p:spPr>
        <p:txBody>
          <a:bodyPr vert="horz" lIns="103693" tIns="51846" rIns="103693" bIns="51846" rtlCol="0" anchor="ctr"/>
          <a:lstStyle>
            <a:lvl1pPr algn="l">
              <a:defRPr sz="1071" i="1">
                <a:solidFill>
                  <a:schemeClr val="bg1">
                    <a:lumMod val="65000"/>
                  </a:schemeClr>
                </a:solidFill>
                <a:latin typeface="Georgia" panose="02040502050405020303" pitchFamily="18" charset="0"/>
              </a:defRPr>
            </a:lvl1pPr>
          </a:lstStyle>
          <a:p>
            <a:r>
              <a:rPr lang="en-GB" dirty="0">
                <a:solidFill>
                  <a:srgbClr val="FFFFFF">
                    <a:lumMod val="65000"/>
                  </a:srgbClr>
                </a:solidFill>
              </a:rPr>
              <a:t>Controlled for circulation only</a:t>
            </a:r>
          </a:p>
        </p:txBody>
      </p:sp>
      <p:sp>
        <p:nvSpPr>
          <p:cNvPr id="17" name="Slide Number Placeholder 5"/>
          <p:cNvSpPr>
            <a:spLocks noGrp="1"/>
          </p:cNvSpPr>
          <p:nvPr>
            <p:ph type="sldNum" sz="quarter" idx="4"/>
          </p:nvPr>
        </p:nvSpPr>
        <p:spPr>
          <a:xfrm>
            <a:off x="8316417" y="6309320"/>
            <a:ext cx="864096" cy="365125"/>
          </a:xfrm>
          <a:prstGeom prst="rect">
            <a:avLst/>
          </a:prstGeom>
        </p:spPr>
        <p:txBody>
          <a:bodyPr vert="horz" lIns="103693" tIns="51846" rIns="103693" bIns="51846" rtlCol="0" anchor="ctr"/>
          <a:lstStyle>
            <a:lvl1pPr algn="ctr">
              <a:defRPr sz="2262" b="1">
                <a:solidFill>
                  <a:schemeClr val="tx2"/>
                </a:solidFill>
              </a:defRPr>
            </a:lvl1pPr>
          </a:lstStyle>
          <a:p>
            <a:fld id="{950E3A3F-CA94-4345-B131-11BE3D752B1E}" type="slidenum">
              <a:rPr lang="en-GB" smtClean="0">
                <a:solidFill>
                  <a:srgbClr val="00B398"/>
                </a:solidFill>
              </a:rPr>
              <a:pPr/>
              <a:t>‹#›</a:t>
            </a:fld>
            <a:endParaRPr lang="en-GB" dirty="0">
              <a:solidFill>
                <a:srgbClr val="00B398"/>
              </a:solidFill>
            </a:endParaRPr>
          </a:p>
        </p:txBody>
      </p:sp>
      <p:sp>
        <p:nvSpPr>
          <p:cNvPr id="7" name="Subtitle 2"/>
          <p:cNvSpPr>
            <a:spLocks noGrp="1"/>
          </p:cNvSpPr>
          <p:nvPr>
            <p:ph type="subTitle" idx="1" hasCustomPrompt="1"/>
          </p:nvPr>
        </p:nvSpPr>
        <p:spPr>
          <a:xfrm>
            <a:off x="251521" y="2564907"/>
            <a:ext cx="8496944" cy="1032520"/>
          </a:xfrm>
        </p:spPr>
        <p:txBody>
          <a:bodyPr>
            <a:normAutofit/>
          </a:bodyPr>
          <a:lstStyle>
            <a:lvl1pPr marL="0" indent="0" algn="l">
              <a:buNone/>
              <a:defRPr sz="2024" i="1">
                <a:solidFill>
                  <a:schemeClr val="tx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subtitle of Chapter</a:t>
            </a:r>
            <a:endParaRPr lang="en-GB" dirty="0"/>
          </a:p>
        </p:txBody>
      </p:sp>
      <p:sp>
        <p:nvSpPr>
          <p:cNvPr id="8" name="Title 1"/>
          <p:cNvSpPr>
            <a:spLocks noGrp="1"/>
          </p:cNvSpPr>
          <p:nvPr>
            <p:ph type="ctrTitle" hasCustomPrompt="1"/>
          </p:nvPr>
        </p:nvSpPr>
        <p:spPr>
          <a:xfrm>
            <a:off x="107503" y="813603"/>
            <a:ext cx="8521657" cy="1655293"/>
          </a:xfrm>
        </p:spPr>
        <p:txBody>
          <a:bodyPr/>
          <a:lstStyle>
            <a:lvl1pPr algn="l">
              <a:lnSpc>
                <a:spcPts val="6615"/>
              </a:lnSpc>
              <a:defRPr sz="10833">
                <a:solidFill>
                  <a:schemeClr val="tx2"/>
                </a:solidFill>
              </a:defRPr>
            </a:lvl1pPr>
          </a:lstStyle>
          <a:p>
            <a:r>
              <a:rPr lang="en-US" dirty="0"/>
              <a:t>Add title</a:t>
            </a:r>
            <a:br>
              <a:rPr lang="en-US" dirty="0"/>
            </a:br>
            <a:r>
              <a:rPr lang="en-US" dirty="0"/>
              <a:t>of chapter</a:t>
            </a:r>
            <a:endParaRPr lang="en-GB" dirty="0"/>
          </a:p>
        </p:txBody>
      </p:sp>
    </p:spTree>
    <p:extLst>
      <p:ext uri="{BB962C8B-B14F-4D97-AF65-F5344CB8AC3E}">
        <p14:creationId xmlns:p14="http://schemas.microsoft.com/office/powerpoint/2010/main" val="1061182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een 2 Column Slide">
    <p:spTree>
      <p:nvGrpSpPr>
        <p:cNvPr id="1" name=""/>
        <p:cNvGrpSpPr/>
        <p:nvPr/>
      </p:nvGrpSpPr>
      <p:grpSpPr>
        <a:xfrm>
          <a:off x="0" y="0"/>
          <a:ext cx="0" cy="0"/>
          <a:chOff x="0" y="0"/>
          <a:chExt cx="0" cy="0"/>
        </a:xfrm>
      </p:grpSpPr>
      <p:sp>
        <p:nvSpPr>
          <p:cNvPr id="12"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8"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0" name="Content Placeholder 2"/>
          <p:cNvSpPr>
            <a:spLocks noGrp="1"/>
          </p:cNvSpPr>
          <p:nvPr>
            <p:ph idx="1"/>
          </p:nvPr>
        </p:nvSpPr>
        <p:spPr>
          <a:xfrm>
            <a:off x="504001" y="1412776"/>
            <a:ext cx="4248471" cy="4608512"/>
          </a:xfrm>
        </p:spPr>
        <p:txBody>
          <a:bodyPr>
            <a:noAutofit/>
          </a:bodyPr>
          <a:lstStyle>
            <a:lvl1pPr marL="477887" indent="-355736">
              <a:lnSpc>
                <a:spcPts val="1890"/>
              </a:lnSpc>
              <a:defRPr sz="1667"/>
            </a:lvl1pPr>
            <a:lvl2pPr marL="477887" indent="-355736">
              <a:lnSpc>
                <a:spcPts val="1890"/>
              </a:lnSpc>
              <a:defRPr sz="1667"/>
            </a:lvl2pPr>
            <a:lvl3pPr marL="477887" indent="-355736">
              <a:lnSpc>
                <a:spcPts val="1890"/>
              </a:lnSpc>
              <a:defRPr sz="1667"/>
            </a:lvl3pPr>
            <a:lvl4pPr marL="477887" indent="-355736">
              <a:lnSpc>
                <a:spcPts val="1890"/>
              </a:lnSpc>
              <a:defRPr sz="1667"/>
            </a:lvl4pPr>
            <a:lvl5pPr marL="477887" indent="-355736">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3"/>
          <p:cNvSpPr>
            <a:spLocks noGrp="1"/>
          </p:cNvSpPr>
          <p:nvPr>
            <p:ph sz="half" idx="2"/>
          </p:nvPr>
        </p:nvSpPr>
        <p:spPr>
          <a:xfrm>
            <a:off x="5148065" y="1412776"/>
            <a:ext cx="3528392" cy="4608512"/>
          </a:xfrm>
        </p:spPr>
        <p:txBody>
          <a:bodyPr>
            <a:noAutofit/>
          </a:bodyPr>
          <a:lstStyle>
            <a:lvl1pPr marL="477887" indent="-355736">
              <a:lnSpc>
                <a:spcPts val="1890"/>
              </a:lnSpc>
              <a:defRPr sz="1667">
                <a:solidFill>
                  <a:schemeClr val="tx1"/>
                </a:solidFill>
              </a:defRPr>
            </a:lvl1pPr>
            <a:lvl2pPr marL="477887" indent="-355736">
              <a:lnSpc>
                <a:spcPts val="1890"/>
              </a:lnSpc>
              <a:defRPr sz="1667">
                <a:solidFill>
                  <a:schemeClr val="tx1"/>
                </a:solidFill>
              </a:defRPr>
            </a:lvl2pPr>
            <a:lvl3pPr marL="477887" indent="-355736">
              <a:lnSpc>
                <a:spcPts val="1890"/>
              </a:lnSpc>
              <a:defRPr sz="1667">
                <a:solidFill>
                  <a:schemeClr val="tx1"/>
                </a:solidFill>
              </a:defRPr>
            </a:lvl3pPr>
            <a:lvl4pPr marL="477887" indent="-355736">
              <a:lnSpc>
                <a:spcPts val="1890"/>
              </a:lnSpc>
              <a:defRPr sz="1667">
                <a:solidFill>
                  <a:schemeClr val="tx1"/>
                </a:solidFill>
              </a:defRPr>
            </a:lvl4pPr>
            <a:lvl5pPr marL="477887" indent="-355736">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2043398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een 1 Column Slide">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9" name="Title 1"/>
          <p:cNvSpPr>
            <a:spLocks noGrp="1"/>
          </p:cNvSpPr>
          <p:nvPr>
            <p:ph type="title" hasCustomPrompt="1"/>
          </p:nvPr>
        </p:nvSpPr>
        <p:spPr>
          <a:xfrm>
            <a:off x="2483768" y="485803"/>
            <a:ext cx="6336705" cy="710952"/>
          </a:xfrm>
          <a:prstGeom prst="rect">
            <a:avLst/>
          </a:prstGeom>
        </p:spPr>
        <p:txBody>
          <a:bodyPr/>
          <a:lstStyle>
            <a:lvl1pPr>
              <a:defRPr baseline="0">
                <a:solidFill>
                  <a:schemeClr val="tx2"/>
                </a:solidFill>
              </a:defRPr>
            </a:lvl1pPr>
          </a:lstStyle>
          <a:p>
            <a:r>
              <a:rPr lang="en-US" dirty="0"/>
              <a:t>ADD TITLE OF</a:t>
            </a:r>
            <a:br>
              <a:rPr lang="en-US" dirty="0"/>
            </a:br>
            <a:r>
              <a:rPr lang="en-US" dirty="0"/>
              <a:t>1-COLUMN SLIDE</a:t>
            </a:r>
            <a:endParaRPr lang="en-GB" dirty="0"/>
          </a:p>
        </p:txBody>
      </p:sp>
      <p:sp>
        <p:nvSpPr>
          <p:cNvPr id="10" name="Content Placeholder 2"/>
          <p:cNvSpPr>
            <a:spLocks noGrp="1"/>
          </p:cNvSpPr>
          <p:nvPr>
            <p:ph idx="1"/>
          </p:nvPr>
        </p:nvSpPr>
        <p:spPr>
          <a:xfrm>
            <a:off x="504000" y="1412776"/>
            <a:ext cx="8172456"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3311427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een Full Imag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7" name="Subtitle 2"/>
          <p:cNvSpPr>
            <a:spLocks noGrp="1"/>
          </p:cNvSpPr>
          <p:nvPr>
            <p:ph type="subTitle" idx="1" hasCustomPrompt="1"/>
          </p:nvPr>
        </p:nvSpPr>
        <p:spPr>
          <a:xfrm>
            <a:off x="2987825" y="404666"/>
            <a:ext cx="5760640" cy="936104"/>
          </a:xfrm>
          <a:prstGeom prst="rect">
            <a:avLst/>
          </a:prstGeom>
        </p:spPr>
        <p:txBody>
          <a:bodyPr>
            <a:normAutofit/>
          </a:bodyPr>
          <a:lstStyle>
            <a:lvl1pPr marL="0" indent="0" algn="r">
              <a:buNone/>
              <a:defRPr sz="2024" i="1">
                <a:solidFill>
                  <a:schemeClr val="bg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image strapline</a:t>
            </a:r>
            <a:endParaRPr lang="en-GB" dirty="0"/>
          </a:p>
        </p:txBody>
      </p:sp>
      <p:sp>
        <p:nvSpPr>
          <p:cNvPr id="8"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1142895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urple Full Imag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2002" y="6228000"/>
            <a:ext cx="2895600" cy="365125"/>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0" name="Subtitle 2"/>
          <p:cNvSpPr>
            <a:spLocks noGrp="1"/>
          </p:cNvSpPr>
          <p:nvPr>
            <p:ph type="subTitle" idx="1" hasCustomPrompt="1"/>
          </p:nvPr>
        </p:nvSpPr>
        <p:spPr>
          <a:xfrm>
            <a:off x="2987825" y="404664"/>
            <a:ext cx="5760640" cy="816091"/>
          </a:xfrm>
        </p:spPr>
        <p:txBody>
          <a:bodyPr>
            <a:normAutofit/>
          </a:bodyPr>
          <a:lstStyle>
            <a:lvl1pPr marL="0" indent="0" algn="r">
              <a:buNone/>
              <a:defRPr sz="2024" i="1">
                <a:solidFill>
                  <a:schemeClr val="bg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image strapline</a:t>
            </a:r>
            <a:endParaRPr lang="en-GB" dirty="0"/>
          </a:p>
        </p:txBody>
      </p:sp>
    </p:spTree>
    <p:extLst>
      <p:ext uri="{BB962C8B-B14F-4D97-AF65-F5344CB8AC3E}">
        <p14:creationId xmlns:p14="http://schemas.microsoft.com/office/powerpoint/2010/main" val="1170636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Purple 2 Column Slide">
    <p:spTree>
      <p:nvGrpSpPr>
        <p:cNvPr id="1" name=""/>
        <p:cNvGrpSpPr/>
        <p:nvPr/>
      </p:nvGrpSpPr>
      <p:grpSpPr>
        <a:xfrm>
          <a:off x="0" y="0"/>
          <a:ext cx="0" cy="0"/>
          <a:chOff x="0" y="0"/>
          <a:chExt cx="0" cy="0"/>
        </a:xfrm>
      </p:grpSpPr>
      <p:sp>
        <p:nvSpPr>
          <p:cNvPr id="14"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1522" y="6228000"/>
            <a:ext cx="2895600" cy="365125"/>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8"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0" name="Content Placeholder 2"/>
          <p:cNvSpPr>
            <a:spLocks noGrp="1"/>
          </p:cNvSpPr>
          <p:nvPr>
            <p:ph idx="1"/>
          </p:nvPr>
        </p:nvSpPr>
        <p:spPr>
          <a:xfrm>
            <a:off x="504001" y="1412776"/>
            <a:ext cx="4248471"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3"/>
          <p:cNvSpPr>
            <a:spLocks noGrp="1"/>
          </p:cNvSpPr>
          <p:nvPr>
            <p:ph sz="half" idx="2"/>
          </p:nvPr>
        </p:nvSpPr>
        <p:spPr>
          <a:xfrm>
            <a:off x="5148065" y="1412776"/>
            <a:ext cx="3528392" cy="4608512"/>
          </a:xfrm>
        </p:spPr>
        <p:txBody>
          <a:bodyPr>
            <a:noAutofit/>
          </a:bodyPr>
          <a:lstStyle>
            <a:lvl1pPr>
              <a:lnSpc>
                <a:spcPts val="1890"/>
              </a:lnSpc>
              <a:defRPr sz="1667">
                <a:solidFill>
                  <a:schemeClr val="tx1"/>
                </a:solidFill>
              </a:defRPr>
            </a:lvl1pPr>
            <a:lvl2pPr>
              <a:lnSpc>
                <a:spcPts val="1890"/>
              </a:lnSpc>
              <a:defRPr sz="1667">
                <a:solidFill>
                  <a:schemeClr val="tx1"/>
                </a:solidFill>
              </a:defRPr>
            </a:lvl2pPr>
            <a:lvl3pPr>
              <a:lnSpc>
                <a:spcPts val="1890"/>
              </a:lnSpc>
              <a:defRPr sz="1667">
                <a:solidFill>
                  <a:schemeClr val="tx1"/>
                </a:solidFill>
              </a:defRPr>
            </a:lvl3pPr>
            <a:lvl4pPr>
              <a:lnSpc>
                <a:spcPts val="1890"/>
              </a:lnSpc>
              <a:defRPr sz="1667">
                <a:solidFill>
                  <a:schemeClr val="tx1"/>
                </a:solidFill>
              </a:defRPr>
            </a:lvl4pPr>
            <a:lvl5pPr>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24627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Pink 2 Column Slide">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a:xfrm>
            <a:off x="8316417" y="6309320"/>
            <a:ext cx="864096" cy="365125"/>
          </a:xfrm>
          <a:prstGeom prst="rect">
            <a:avLst/>
          </a:prstGeo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0"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1" name="Content Placeholder 2"/>
          <p:cNvSpPr>
            <a:spLocks noGrp="1"/>
          </p:cNvSpPr>
          <p:nvPr>
            <p:ph idx="1"/>
          </p:nvPr>
        </p:nvSpPr>
        <p:spPr>
          <a:xfrm>
            <a:off x="504001" y="1412776"/>
            <a:ext cx="4248471" cy="4608512"/>
          </a:xfrm>
        </p:spPr>
        <p:txBody>
          <a:bodyPr>
            <a:noAutofit/>
          </a:bodyPr>
          <a:lstStyle>
            <a:lvl1pPr marL="477887" indent="-355736">
              <a:lnSpc>
                <a:spcPts val="1890"/>
              </a:lnSpc>
              <a:defRPr sz="1667"/>
            </a:lvl1pPr>
            <a:lvl2pPr marL="477887" indent="-355736">
              <a:lnSpc>
                <a:spcPts val="1890"/>
              </a:lnSpc>
              <a:defRPr sz="1667"/>
            </a:lvl2pPr>
            <a:lvl3pPr marL="477887" indent="-355736">
              <a:lnSpc>
                <a:spcPts val="1890"/>
              </a:lnSpc>
              <a:defRPr sz="1667"/>
            </a:lvl3pPr>
            <a:lvl4pPr marL="477887" indent="-355736">
              <a:lnSpc>
                <a:spcPts val="1890"/>
              </a:lnSpc>
              <a:defRPr sz="1667"/>
            </a:lvl4pPr>
            <a:lvl5pPr marL="477887" indent="-355736">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3"/>
          <p:cNvSpPr>
            <a:spLocks noGrp="1"/>
          </p:cNvSpPr>
          <p:nvPr>
            <p:ph sz="half" idx="2"/>
          </p:nvPr>
        </p:nvSpPr>
        <p:spPr>
          <a:xfrm>
            <a:off x="5148065" y="1412776"/>
            <a:ext cx="3528392" cy="4608512"/>
          </a:xfrm>
        </p:spPr>
        <p:txBody>
          <a:bodyPr>
            <a:noAutofit/>
          </a:bodyPr>
          <a:lstStyle>
            <a:lvl1pPr marL="477887" indent="-355736">
              <a:lnSpc>
                <a:spcPts val="1890"/>
              </a:lnSpc>
              <a:defRPr sz="1667">
                <a:solidFill>
                  <a:schemeClr val="tx1"/>
                </a:solidFill>
              </a:defRPr>
            </a:lvl1pPr>
            <a:lvl2pPr marL="477887" indent="-355736">
              <a:lnSpc>
                <a:spcPts val="1890"/>
              </a:lnSpc>
              <a:defRPr sz="1667">
                <a:solidFill>
                  <a:schemeClr val="tx1"/>
                </a:solidFill>
              </a:defRPr>
            </a:lvl2pPr>
            <a:lvl3pPr marL="477887" indent="-355736">
              <a:lnSpc>
                <a:spcPts val="1890"/>
              </a:lnSpc>
              <a:defRPr sz="1667">
                <a:solidFill>
                  <a:schemeClr val="tx1"/>
                </a:solidFill>
              </a:defRPr>
            </a:lvl3pPr>
            <a:lvl4pPr marL="477887" indent="-355736">
              <a:lnSpc>
                <a:spcPts val="1890"/>
              </a:lnSpc>
              <a:defRPr sz="1667">
                <a:solidFill>
                  <a:schemeClr val="tx1"/>
                </a:solidFill>
              </a:defRPr>
            </a:lvl4pPr>
            <a:lvl5pPr marL="477887" indent="-355736">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49202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lue 4 Column">
    <p:spTree>
      <p:nvGrpSpPr>
        <p:cNvPr id="1" name=""/>
        <p:cNvGrpSpPr/>
        <p:nvPr/>
      </p:nvGrpSpPr>
      <p:grpSpPr>
        <a:xfrm>
          <a:off x="0" y="0"/>
          <a:ext cx="0" cy="0"/>
          <a:chOff x="0" y="0"/>
          <a:chExt cx="0" cy="0"/>
        </a:xfrm>
      </p:grpSpPr>
      <p:sp>
        <p:nvSpPr>
          <p:cNvPr id="10" name="SmartArt Placeholder 9"/>
          <p:cNvSpPr>
            <a:spLocks noGrp="1"/>
          </p:cNvSpPr>
          <p:nvPr>
            <p:ph type="dgm" sz="quarter" idx="23"/>
          </p:nvPr>
        </p:nvSpPr>
        <p:spPr>
          <a:xfrm>
            <a:off x="276226" y="1674979"/>
            <a:ext cx="8589963" cy="418405"/>
          </a:xfrm>
        </p:spPr>
        <p:txBody>
          <a:bodyPr/>
          <a:lstStyle/>
          <a:p>
            <a:endParaRPr lang="en-GB" dirty="0"/>
          </a:p>
        </p:txBody>
      </p:sp>
      <p:sp>
        <p:nvSpPr>
          <p:cNvPr id="62" name="Text Placeholder 7"/>
          <p:cNvSpPr>
            <a:spLocks noGrp="1"/>
          </p:cNvSpPr>
          <p:nvPr>
            <p:ph type="body" sz="quarter" idx="18" hasCustomPrompt="1"/>
          </p:nvPr>
        </p:nvSpPr>
        <p:spPr>
          <a:xfrm>
            <a:off x="2447913"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3" name="Text Placeholder 7"/>
          <p:cNvSpPr>
            <a:spLocks noGrp="1"/>
          </p:cNvSpPr>
          <p:nvPr>
            <p:ph type="body" sz="quarter" idx="19" hasCustomPrompt="1"/>
          </p:nvPr>
        </p:nvSpPr>
        <p:spPr>
          <a:xfrm>
            <a:off x="4620416"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4" name="Text Placeholder 7"/>
          <p:cNvSpPr>
            <a:spLocks noGrp="1"/>
          </p:cNvSpPr>
          <p:nvPr>
            <p:ph type="body" sz="quarter" idx="20" hasCustomPrompt="1"/>
          </p:nvPr>
        </p:nvSpPr>
        <p:spPr>
          <a:xfrm>
            <a:off x="6792917"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6" name="Text Placeholder 7"/>
          <p:cNvSpPr>
            <a:spLocks noGrp="1"/>
          </p:cNvSpPr>
          <p:nvPr>
            <p:ph type="body" sz="quarter" idx="21" hasCustomPrompt="1"/>
          </p:nvPr>
        </p:nvSpPr>
        <p:spPr>
          <a:xfrm>
            <a:off x="276779"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59" name="Text Placeholder 7"/>
          <p:cNvSpPr>
            <a:spLocks noGrp="1"/>
          </p:cNvSpPr>
          <p:nvPr>
            <p:ph type="body" sz="quarter" idx="15" hasCustomPrompt="1"/>
          </p:nvPr>
        </p:nvSpPr>
        <p:spPr>
          <a:xfrm>
            <a:off x="2450533"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0" name="Text Placeholder 7"/>
          <p:cNvSpPr>
            <a:spLocks noGrp="1"/>
          </p:cNvSpPr>
          <p:nvPr>
            <p:ph type="body" sz="quarter" idx="16" hasCustomPrompt="1"/>
          </p:nvPr>
        </p:nvSpPr>
        <p:spPr>
          <a:xfrm>
            <a:off x="4623038"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1" name="Text Placeholder 7"/>
          <p:cNvSpPr>
            <a:spLocks noGrp="1"/>
          </p:cNvSpPr>
          <p:nvPr>
            <p:ph type="body" sz="quarter" idx="17" hasCustomPrompt="1"/>
          </p:nvPr>
        </p:nvSpPr>
        <p:spPr>
          <a:xfrm>
            <a:off x="6795540"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5"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7" name="Title 2"/>
          <p:cNvSpPr>
            <a:spLocks noGrp="1"/>
          </p:cNvSpPr>
          <p:nvPr>
            <p:ph type="title"/>
          </p:nvPr>
        </p:nvSpPr>
        <p:spPr>
          <a:xfrm>
            <a:off x="1835697" y="485803"/>
            <a:ext cx="6984776" cy="638944"/>
          </a:xfrm>
        </p:spPr>
        <p:txBody>
          <a:bodyPr/>
          <a:lstStyle/>
          <a:p>
            <a:r>
              <a:rPr lang="en-GB" dirty="0"/>
              <a:t>Business Services; </a:t>
            </a:r>
            <a:br>
              <a:rPr lang="en-GB" dirty="0"/>
            </a:br>
            <a:r>
              <a:rPr lang="en-GB" dirty="0">
                <a:solidFill>
                  <a:schemeClr val="accent1"/>
                </a:solidFill>
              </a:rPr>
              <a:t>‘non-regulated’ activities across four focused businesses</a:t>
            </a:r>
            <a:br>
              <a:rPr lang="en-GB" sz="4285" dirty="0">
                <a:solidFill>
                  <a:schemeClr val="accent1"/>
                </a:solidFill>
              </a:rPr>
            </a:br>
            <a:endParaRPr lang="en-GB" dirty="0">
              <a:solidFill>
                <a:schemeClr val="accent1"/>
              </a:solidFill>
            </a:endParaRPr>
          </a:p>
        </p:txBody>
      </p:sp>
      <p:sp>
        <p:nvSpPr>
          <p:cNvPr id="4" name="Text Placeholder 3"/>
          <p:cNvSpPr>
            <a:spLocks noGrp="1"/>
          </p:cNvSpPr>
          <p:nvPr>
            <p:ph type="body" sz="quarter" idx="13" hasCustomPrompt="1"/>
          </p:nvPr>
        </p:nvSpPr>
        <p:spPr>
          <a:xfrm>
            <a:off x="280171" y="1674983"/>
            <a:ext cx="8586788" cy="419395"/>
          </a:xfrm>
          <a:solidFill>
            <a:schemeClr val="tx2"/>
          </a:solidFill>
        </p:spPr>
        <p:txBody>
          <a:bodyPr/>
          <a:lstStyle>
            <a:lvl1pPr marL="0" marR="0" indent="0" algn="ctr" defTabSz="1088502" rtl="0" eaLnBrk="1" fontAlgn="auto" latinLnBrk="0" hangingPunct="1">
              <a:lnSpc>
                <a:spcPct val="100000"/>
              </a:lnSpc>
              <a:spcBef>
                <a:spcPts val="0"/>
              </a:spcBef>
              <a:spcAft>
                <a:spcPts val="0"/>
              </a:spcAft>
              <a:buClrTx/>
              <a:buSzTx/>
              <a:buFontTx/>
              <a:buNone/>
              <a:tabLst/>
              <a:defRPr>
                <a:solidFill>
                  <a:schemeClr val="bg1"/>
                </a:solidFill>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Services</a:t>
            </a:r>
          </a:p>
        </p:txBody>
      </p:sp>
      <p:sp>
        <p:nvSpPr>
          <p:cNvPr id="8" name="Text Placeholder 7"/>
          <p:cNvSpPr>
            <a:spLocks noGrp="1"/>
          </p:cNvSpPr>
          <p:nvPr>
            <p:ph type="body" sz="quarter" idx="14" hasCustomPrompt="1"/>
          </p:nvPr>
        </p:nvSpPr>
        <p:spPr>
          <a:xfrm>
            <a:off x="279401"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70" name="Text Placeholder 7"/>
          <p:cNvSpPr>
            <a:spLocks noGrp="1"/>
          </p:cNvSpPr>
          <p:nvPr>
            <p:ph type="body" sz="quarter" idx="22" hasCustomPrompt="1"/>
          </p:nvPr>
        </p:nvSpPr>
        <p:spPr>
          <a:xfrm>
            <a:off x="276778" y="4789778"/>
            <a:ext cx="8543694" cy="1189801"/>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Tree>
    <p:extLst>
      <p:ext uri="{BB962C8B-B14F-4D97-AF65-F5344CB8AC3E}">
        <p14:creationId xmlns:p14="http://schemas.microsoft.com/office/powerpoint/2010/main" val="3234430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86433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wo Columns Two Images">
    <p:spTree>
      <p:nvGrpSpPr>
        <p:cNvPr id="1" name=""/>
        <p:cNvGrpSpPr/>
        <p:nvPr/>
      </p:nvGrpSpPr>
      <p:grpSpPr>
        <a:xfrm>
          <a:off x="0" y="0"/>
          <a:ext cx="0" cy="0"/>
          <a:chOff x="0" y="0"/>
          <a:chExt cx="0" cy="0"/>
        </a:xfrm>
      </p:grpSpPr>
      <p:sp>
        <p:nvSpPr>
          <p:cNvPr id="5" name="Picture Placeholder 4"/>
          <p:cNvSpPr>
            <a:spLocks noGrp="1"/>
          </p:cNvSpPr>
          <p:nvPr>
            <p:ph type="pic" sz="quarter" idx="14"/>
          </p:nvPr>
        </p:nvSpPr>
        <p:spPr>
          <a:xfrm>
            <a:off x="5148265" y="1411819"/>
            <a:ext cx="3527426" cy="2220382"/>
          </a:xfrm>
        </p:spPr>
        <p:txBody>
          <a:bodyPr/>
          <a:lstStyle>
            <a:lvl1pPr marL="120008" indent="0">
              <a:buNone/>
              <a:defRPr/>
            </a:lvl1pPr>
          </a:lstStyle>
          <a:p>
            <a:endParaRPr lang="en-GB" dirty="0"/>
          </a:p>
        </p:txBody>
      </p:sp>
      <p:sp>
        <p:nvSpPr>
          <p:cNvPr id="7"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2"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3" name="Content Placeholder 2"/>
          <p:cNvSpPr>
            <a:spLocks noGrp="1"/>
          </p:cNvSpPr>
          <p:nvPr>
            <p:ph idx="1"/>
          </p:nvPr>
        </p:nvSpPr>
        <p:spPr>
          <a:xfrm>
            <a:off x="504001" y="1412776"/>
            <a:ext cx="4248471"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Footer Placeholder 4"/>
          <p:cNvSpPr>
            <a:spLocks noGrp="1"/>
          </p:cNvSpPr>
          <p:nvPr>
            <p:ph type="ftr" sz="quarter" idx="11"/>
          </p:nvPr>
        </p:nvSpPr>
        <p:spPr>
          <a:xfrm>
            <a:off x="251522" y="6228000"/>
            <a:ext cx="2895600" cy="365125"/>
          </a:xfrm>
        </p:spPr>
        <p:txBody>
          <a:bodyPr/>
          <a:lstStyle>
            <a:lvl1pPr>
              <a:defRPr sz="1071"/>
            </a:lvl1pPr>
          </a:lstStyle>
          <a:p>
            <a:r>
              <a:rPr lang="en-GB" dirty="0">
                <a:solidFill>
                  <a:srgbClr val="FFFFFF">
                    <a:lumMod val="65000"/>
                  </a:srgbClr>
                </a:solidFill>
              </a:rPr>
              <a:t>Controlled for circulation only</a:t>
            </a:r>
          </a:p>
        </p:txBody>
      </p:sp>
      <p:sp>
        <p:nvSpPr>
          <p:cNvPr id="15"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9" name="Picture Placeholder 4"/>
          <p:cNvSpPr>
            <a:spLocks noGrp="1"/>
          </p:cNvSpPr>
          <p:nvPr>
            <p:ph type="pic" sz="quarter" idx="15"/>
          </p:nvPr>
        </p:nvSpPr>
        <p:spPr>
          <a:xfrm>
            <a:off x="5148263" y="3800906"/>
            <a:ext cx="3527426" cy="2220382"/>
          </a:xfrm>
        </p:spPr>
        <p:txBody>
          <a:bodyPr/>
          <a:lstStyle>
            <a:lvl1pPr marL="120008" indent="0">
              <a:buNone/>
              <a:defRPr/>
            </a:lvl1pPr>
          </a:lstStyle>
          <a:p>
            <a:endParaRPr lang="en-GB" dirty="0"/>
          </a:p>
        </p:txBody>
      </p:sp>
    </p:spTree>
    <p:extLst>
      <p:ext uri="{BB962C8B-B14F-4D97-AF65-F5344CB8AC3E}">
        <p14:creationId xmlns:p14="http://schemas.microsoft.com/office/powerpoint/2010/main" val="1485817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lue 2 Column Slide">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2"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3" name="Content Placeholder 2"/>
          <p:cNvSpPr>
            <a:spLocks noGrp="1"/>
          </p:cNvSpPr>
          <p:nvPr>
            <p:ph idx="1"/>
          </p:nvPr>
        </p:nvSpPr>
        <p:spPr>
          <a:xfrm>
            <a:off x="504001" y="1412776"/>
            <a:ext cx="4248471"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251522" y="6228000"/>
            <a:ext cx="2895600" cy="365125"/>
          </a:xfrm>
        </p:spPr>
        <p:txBody>
          <a:bodyPr/>
          <a:lstStyle>
            <a:lvl1pPr>
              <a:defRPr sz="1071"/>
            </a:lvl1p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9" name="Content Placeholder 3"/>
          <p:cNvSpPr>
            <a:spLocks noGrp="1"/>
          </p:cNvSpPr>
          <p:nvPr>
            <p:ph sz="half" idx="2"/>
          </p:nvPr>
        </p:nvSpPr>
        <p:spPr>
          <a:xfrm>
            <a:off x="5148065" y="1412776"/>
            <a:ext cx="3528392" cy="4608512"/>
          </a:xfrm>
        </p:spPr>
        <p:txBody>
          <a:bodyPr>
            <a:noAutofit/>
          </a:bodyPr>
          <a:lstStyle>
            <a:lvl1pPr>
              <a:lnSpc>
                <a:spcPts val="1890"/>
              </a:lnSpc>
              <a:defRPr sz="1667">
                <a:solidFill>
                  <a:schemeClr val="tx1"/>
                </a:solidFill>
              </a:defRPr>
            </a:lvl1pPr>
            <a:lvl2pPr>
              <a:lnSpc>
                <a:spcPts val="1890"/>
              </a:lnSpc>
              <a:defRPr sz="1667">
                <a:solidFill>
                  <a:schemeClr val="tx1"/>
                </a:solidFill>
              </a:defRPr>
            </a:lvl2pPr>
            <a:lvl3pPr>
              <a:lnSpc>
                <a:spcPts val="1890"/>
              </a:lnSpc>
              <a:defRPr sz="1667">
                <a:solidFill>
                  <a:schemeClr val="tx1"/>
                </a:solidFill>
              </a:defRPr>
            </a:lvl3pPr>
            <a:lvl4pPr>
              <a:lnSpc>
                <a:spcPts val="1890"/>
              </a:lnSpc>
              <a:defRPr sz="1667">
                <a:solidFill>
                  <a:schemeClr val="tx1"/>
                </a:solidFill>
              </a:defRPr>
            </a:lvl4pPr>
            <a:lvl5pPr>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4456422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Blue 3 column layout">
    <p:spTree>
      <p:nvGrpSpPr>
        <p:cNvPr id="1" name=""/>
        <p:cNvGrpSpPr/>
        <p:nvPr/>
      </p:nvGrpSpPr>
      <p:grpSpPr>
        <a:xfrm>
          <a:off x="0" y="0"/>
          <a:ext cx="0" cy="0"/>
          <a:chOff x="0" y="0"/>
          <a:chExt cx="0" cy="0"/>
        </a:xfrm>
      </p:grpSpPr>
      <p:sp>
        <p:nvSpPr>
          <p:cNvPr id="10" name="SmartArt Placeholder 9"/>
          <p:cNvSpPr>
            <a:spLocks noGrp="1"/>
          </p:cNvSpPr>
          <p:nvPr>
            <p:ph type="dgm" sz="quarter" idx="23"/>
          </p:nvPr>
        </p:nvSpPr>
        <p:spPr>
          <a:xfrm>
            <a:off x="276226" y="1674979"/>
            <a:ext cx="8589963" cy="418405"/>
          </a:xfrm>
        </p:spPr>
        <p:txBody>
          <a:bodyPr/>
          <a:lstStyle/>
          <a:p>
            <a:endParaRPr lang="en-GB" dirty="0"/>
          </a:p>
        </p:txBody>
      </p:sp>
      <p:sp>
        <p:nvSpPr>
          <p:cNvPr id="59" name="Text Placeholder 7"/>
          <p:cNvSpPr>
            <a:spLocks noGrp="1"/>
          </p:cNvSpPr>
          <p:nvPr>
            <p:ph type="body" sz="quarter" idx="15" hasCustomPrompt="1"/>
          </p:nvPr>
        </p:nvSpPr>
        <p:spPr>
          <a:xfrm>
            <a:off x="3169334" y="2272327"/>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0" name="Text Placeholder 7"/>
          <p:cNvSpPr>
            <a:spLocks noGrp="1"/>
          </p:cNvSpPr>
          <p:nvPr>
            <p:ph type="body" sz="quarter" idx="16" hasCustomPrompt="1"/>
          </p:nvPr>
        </p:nvSpPr>
        <p:spPr>
          <a:xfrm>
            <a:off x="6059272" y="2272327"/>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5"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7" name="Title 2"/>
          <p:cNvSpPr>
            <a:spLocks noGrp="1"/>
          </p:cNvSpPr>
          <p:nvPr>
            <p:ph type="title"/>
          </p:nvPr>
        </p:nvSpPr>
        <p:spPr>
          <a:xfrm>
            <a:off x="1835697" y="485803"/>
            <a:ext cx="6984776" cy="638944"/>
          </a:xfrm>
        </p:spPr>
        <p:txBody>
          <a:bodyPr/>
          <a:lstStyle/>
          <a:p>
            <a:r>
              <a:rPr lang="en-GB" dirty="0"/>
              <a:t>Business Services; </a:t>
            </a:r>
            <a:br>
              <a:rPr lang="en-GB" dirty="0"/>
            </a:br>
            <a:r>
              <a:rPr lang="en-GB" dirty="0">
                <a:solidFill>
                  <a:schemeClr val="accent1"/>
                </a:solidFill>
              </a:rPr>
              <a:t>‘non-regulated’ activities across four focused businesses</a:t>
            </a:r>
            <a:br>
              <a:rPr lang="en-GB" sz="4285" dirty="0">
                <a:solidFill>
                  <a:schemeClr val="accent1"/>
                </a:solidFill>
              </a:rPr>
            </a:br>
            <a:endParaRPr lang="en-GB" dirty="0">
              <a:solidFill>
                <a:schemeClr val="accent1"/>
              </a:solidFill>
            </a:endParaRPr>
          </a:p>
        </p:txBody>
      </p:sp>
      <p:sp>
        <p:nvSpPr>
          <p:cNvPr id="4" name="Text Placeholder 3"/>
          <p:cNvSpPr>
            <a:spLocks noGrp="1"/>
          </p:cNvSpPr>
          <p:nvPr>
            <p:ph type="body" sz="quarter" idx="13" hasCustomPrompt="1"/>
          </p:nvPr>
        </p:nvSpPr>
        <p:spPr>
          <a:xfrm>
            <a:off x="280171" y="1674983"/>
            <a:ext cx="8586788" cy="419395"/>
          </a:xfrm>
          <a:solidFill>
            <a:schemeClr val="tx2"/>
          </a:solidFill>
        </p:spPr>
        <p:txBody>
          <a:bodyPr/>
          <a:lstStyle>
            <a:lvl1pPr marL="0" marR="0" indent="0" algn="ctr" defTabSz="1088502" rtl="0" eaLnBrk="1" fontAlgn="auto" latinLnBrk="0" hangingPunct="1">
              <a:lnSpc>
                <a:spcPct val="100000"/>
              </a:lnSpc>
              <a:spcBef>
                <a:spcPts val="0"/>
              </a:spcBef>
              <a:spcAft>
                <a:spcPts val="0"/>
              </a:spcAft>
              <a:buClrTx/>
              <a:buSzTx/>
              <a:buFontTx/>
              <a:buNone/>
              <a:tabLst/>
              <a:defRPr>
                <a:solidFill>
                  <a:schemeClr val="bg1"/>
                </a:solidFill>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Services</a:t>
            </a:r>
          </a:p>
        </p:txBody>
      </p:sp>
      <p:sp>
        <p:nvSpPr>
          <p:cNvPr id="8" name="Text Placeholder 7"/>
          <p:cNvSpPr>
            <a:spLocks noGrp="1"/>
          </p:cNvSpPr>
          <p:nvPr>
            <p:ph type="body" sz="quarter" idx="14" hasCustomPrompt="1"/>
          </p:nvPr>
        </p:nvSpPr>
        <p:spPr>
          <a:xfrm>
            <a:off x="279399" y="2288746"/>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70" name="Text Placeholder 7"/>
          <p:cNvSpPr>
            <a:spLocks noGrp="1"/>
          </p:cNvSpPr>
          <p:nvPr>
            <p:ph type="body" sz="quarter" idx="22" hasCustomPrompt="1"/>
          </p:nvPr>
        </p:nvSpPr>
        <p:spPr>
          <a:xfrm>
            <a:off x="276778" y="4789778"/>
            <a:ext cx="8543694" cy="1189801"/>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8" name="Text Placeholder 7"/>
          <p:cNvSpPr>
            <a:spLocks noGrp="1"/>
          </p:cNvSpPr>
          <p:nvPr>
            <p:ph type="body" sz="quarter" idx="24" hasCustomPrompt="1"/>
          </p:nvPr>
        </p:nvSpPr>
        <p:spPr>
          <a:xfrm>
            <a:off x="3169334" y="306065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9" name="Text Placeholder 7"/>
          <p:cNvSpPr>
            <a:spLocks noGrp="1"/>
          </p:cNvSpPr>
          <p:nvPr>
            <p:ph type="body" sz="quarter" idx="25" hasCustomPrompt="1"/>
          </p:nvPr>
        </p:nvSpPr>
        <p:spPr>
          <a:xfrm>
            <a:off x="6059272" y="306065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20" name="Text Placeholder 7"/>
          <p:cNvSpPr>
            <a:spLocks noGrp="1"/>
          </p:cNvSpPr>
          <p:nvPr>
            <p:ph type="body" sz="quarter" idx="26" hasCustomPrompt="1"/>
          </p:nvPr>
        </p:nvSpPr>
        <p:spPr>
          <a:xfrm>
            <a:off x="279399" y="307707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Tree>
    <p:extLst>
      <p:ext uri="{BB962C8B-B14F-4D97-AF65-F5344CB8AC3E}">
        <p14:creationId xmlns:p14="http://schemas.microsoft.com/office/powerpoint/2010/main" val="11838930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Blue Chapter Title Slide">
    <p:bg>
      <p:bgPr>
        <a:solidFill>
          <a:schemeClr val="bg1"/>
        </a:solidFill>
        <a:effectLst/>
      </p:bgPr>
    </p:bg>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3782 w 3840"/>
              <a:gd name="T11" fmla="*/ 1923 h 2160"/>
              <a:gd name="T12" fmla="*/ 3782 w 3840"/>
              <a:gd name="T13" fmla="*/ 1923 h 2160"/>
              <a:gd name="T14" fmla="*/ 3760 w 3840"/>
              <a:gd name="T15" fmla="*/ 1945 h 2160"/>
              <a:gd name="T16" fmla="*/ 3607 w 3840"/>
              <a:gd name="T17" fmla="*/ 1945 h 2160"/>
              <a:gd name="T18" fmla="*/ 3570 w 3840"/>
              <a:gd name="T19" fmla="*/ 1961 h 2160"/>
              <a:gd name="T20" fmla="*/ 3533 w 3840"/>
              <a:gd name="T21" fmla="*/ 1998 h 2160"/>
              <a:gd name="T22" fmla="*/ 3517 w 3840"/>
              <a:gd name="T23" fmla="*/ 2035 h 2160"/>
              <a:gd name="T24" fmla="*/ 3517 w 3840"/>
              <a:gd name="T25" fmla="*/ 2077 h 2160"/>
              <a:gd name="T26" fmla="*/ 3498 w 3840"/>
              <a:gd name="T27" fmla="*/ 2099 h 2160"/>
              <a:gd name="T28" fmla="*/ 99 w 3840"/>
              <a:gd name="T29" fmla="*/ 2099 h 2160"/>
              <a:gd name="T30" fmla="*/ 55 w 3840"/>
              <a:gd name="T31" fmla="*/ 2055 h 2160"/>
              <a:gd name="T32" fmla="*/ 55 w 3840"/>
              <a:gd name="T33" fmla="*/ 211 h 2160"/>
              <a:gd name="T34" fmla="*/ 86 w 3840"/>
              <a:gd name="T35" fmla="*/ 182 h 2160"/>
              <a:gd name="T36" fmla="*/ 594 w 3840"/>
              <a:gd name="T37" fmla="*/ 182 h 2160"/>
              <a:gd name="T38" fmla="*/ 678 w 3840"/>
              <a:gd name="T39" fmla="*/ 160 h 2160"/>
              <a:gd name="T40" fmla="*/ 708 w 3840"/>
              <a:gd name="T41" fmla="*/ 89 h 2160"/>
              <a:gd name="T42" fmla="*/ 742 w 3840"/>
              <a:gd name="T43" fmla="*/ 56 h 2160"/>
              <a:gd name="T44" fmla="*/ 965 w 3840"/>
              <a:gd name="T45" fmla="*/ 56 h 2160"/>
              <a:gd name="T46" fmla="*/ 3743 w 3840"/>
              <a:gd name="T47" fmla="*/ 56 h 2160"/>
              <a:gd name="T48" fmla="*/ 3743 w 3840"/>
              <a:gd name="T49" fmla="*/ 56 h 2160"/>
              <a:gd name="T50" fmla="*/ 3743 w 3840"/>
              <a:gd name="T51" fmla="*/ 56 h 2160"/>
              <a:gd name="T52" fmla="*/ 3785 w 3840"/>
              <a:gd name="T53" fmla="*/ 98 h 2160"/>
              <a:gd name="T54" fmla="*/ 3782 w 3840"/>
              <a:gd name="T55" fmla="*/ 1923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3782" y="1923"/>
                </a:moveTo>
                <a:cubicBezTo>
                  <a:pt x="3782" y="1923"/>
                  <a:pt x="3782" y="1923"/>
                  <a:pt x="3782" y="1923"/>
                </a:cubicBezTo>
                <a:cubicBezTo>
                  <a:pt x="3782" y="1935"/>
                  <a:pt x="3772" y="1945"/>
                  <a:pt x="3760" y="1945"/>
                </a:cubicBezTo>
                <a:cubicBezTo>
                  <a:pt x="3607" y="1945"/>
                  <a:pt x="3607" y="1945"/>
                  <a:pt x="3607" y="1945"/>
                </a:cubicBezTo>
                <a:cubicBezTo>
                  <a:pt x="3595" y="1945"/>
                  <a:pt x="3578" y="1952"/>
                  <a:pt x="3570" y="1961"/>
                </a:cubicBezTo>
                <a:cubicBezTo>
                  <a:pt x="3533" y="1998"/>
                  <a:pt x="3533" y="1998"/>
                  <a:pt x="3533" y="1998"/>
                </a:cubicBezTo>
                <a:cubicBezTo>
                  <a:pt x="3524" y="2007"/>
                  <a:pt x="3517" y="2023"/>
                  <a:pt x="3517" y="2035"/>
                </a:cubicBezTo>
                <a:cubicBezTo>
                  <a:pt x="3517" y="2077"/>
                  <a:pt x="3517" y="2077"/>
                  <a:pt x="3517" y="2077"/>
                </a:cubicBezTo>
                <a:cubicBezTo>
                  <a:pt x="3517" y="2088"/>
                  <a:pt x="3509" y="2097"/>
                  <a:pt x="3498" y="2099"/>
                </a:cubicBezTo>
                <a:cubicBezTo>
                  <a:pt x="99" y="2099"/>
                  <a:pt x="99" y="2099"/>
                  <a:pt x="99" y="2099"/>
                </a:cubicBezTo>
                <a:cubicBezTo>
                  <a:pt x="75" y="2099"/>
                  <a:pt x="55" y="2079"/>
                  <a:pt x="55" y="2055"/>
                </a:cubicBezTo>
                <a:cubicBezTo>
                  <a:pt x="55" y="211"/>
                  <a:pt x="55" y="211"/>
                  <a:pt x="55" y="211"/>
                </a:cubicBezTo>
                <a:cubicBezTo>
                  <a:pt x="56" y="195"/>
                  <a:pt x="70" y="182"/>
                  <a:pt x="86" y="182"/>
                </a:cubicBezTo>
                <a:cubicBezTo>
                  <a:pt x="594" y="182"/>
                  <a:pt x="594" y="182"/>
                  <a:pt x="594" y="182"/>
                </a:cubicBezTo>
                <a:cubicBezTo>
                  <a:pt x="633" y="182"/>
                  <a:pt x="660" y="179"/>
                  <a:pt x="678" y="160"/>
                </a:cubicBezTo>
                <a:cubicBezTo>
                  <a:pt x="699" y="136"/>
                  <a:pt x="708" y="124"/>
                  <a:pt x="708" y="89"/>
                </a:cubicBezTo>
                <a:cubicBezTo>
                  <a:pt x="708" y="73"/>
                  <a:pt x="723" y="56"/>
                  <a:pt x="742" y="56"/>
                </a:cubicBezTo>
                <a:cubicBezTo>
                  <a:pt x="965" y="56"/>
                  <a:pt x="965" y="56"/>
                  <a:pt x="965" y="56"/>
                </a:cubicBezTo>
                <a:cubicBezTo>
                  <a:pt x="3743" y="56"/>
                  <a:pt x="3743" y="56"/>
                  <a:pt x="3743" y="56"/>
                </a:cubicBezTo>
                <a:cubicBezTo>
                  <a:pt x="3743" y="56"/>
                  <a:pt x="3743" y="56"/>
                  <a:pt x="3743" y="56"/>
                </a:cubicBezTo>
                <a:cubicBezTo>
                  <a:pt x="3743" y="56"/>
                  <a:pt x="3743" y="56"/>
                  <a:pt x="3743" y="56"/>
                </a:cubicBezTo>
                <a:cubicBezTo>
                  <a:pt x="3766" y="56"/>
                  <a:pt x="3785" y="75"/>
                  <a:pt x="3785" y="98"/>
                </a:cubicBezTo>
                <a:lnTo>
                  <a:pt x="3782" y="1923"/>
                </a:lnTo>
                <a:close/>
              </a:path>
            </a:pathLst>
          </a:custGeom>
          <a:solidFill>
            <a:srgbClr val="C6E8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sz="1800" dirty="0">
              <a:solidFill>
                <a:srgbClr val="555559"/>
              </a:solidFill>
              <a:latin typeface="Calibri"/>
              <a:cs typeface="+mn-cs"/>
            </a:endParaRPr>
          </a:p>
        </p:txBody>
      </p:sp>
      <p:sp>
        <p:nvSpPr>
          <p:cNvPr id="2" name="Title 1"/>
          <p:cNvSpPr>
            <a:spLocks noGrp="1"/>
          </p:cNvSpPr>
          <p:nvPr>
            <p:ph type="ctrTitle" hasCustomPrompt="1"/>
          </p:nvPr>
        </p:nvSpPr>
        <p:spPr>
          <a:xfrm>
            <a:off x="107504" y="768000"/>
            <a:ext cx="8571359" cy="2135347"/>
          </a:xfrm>
        </p:spPr>
        <p:txBody>
          <a:bodyPr/>
          <a:lstStyle>
            <a:lvl1pPr algn="l">
              <a:lnSpc>
                <a:spcPts val="6000"/>
              </a:lnSpc>
              <a:defRPr sz="8000">
                <a:solidFill>
                  <a:schemeClr val="tx2"/>
                </a:solidFill>
              </a:defRPr>
            </a:lvl1pPr>
          </a:lstStyle>
          <a:p>
            <a:r>
              <a:rPr lang="en-US" dirty="0"/>
              <a:t>Add title</a:t>
            </a:r>
            <a:br>
              <a:rPr lang="en-US" dirty="0"/>
            </a:br>
            <a:r>
              <a:rPr lang="en-US" dirty="0"/>
              <a:t>of chapter</a:t>
            </a:r>
            <a:endParaRPr lang="en-GB" dirty="0"/>
          </a:p>
        </p:txBody>
      </p:sp>
      <p:sp>
        <p:nvSpPr>
          <p:cNvPr id="3" name="Subtitle 2"/>
          <p:cNvSpPr>
            <a:spLocks noGrp="1"/>
          </p:cNvSpPr>
          <p:nvPr>
            <p:ph type="subTitle" idx="1" hasCustomPrompt="1"/>
          </p:nvPr>
        </p:nvSpPr>
        <p:spPr>
          <a:xfrm>
            <a:off x="251521" y="2852936"/>
            <a:ext cx="8427343" cy="1032520"/>
          </a:xfrm>
        </p:spPr>
        <p:txBody>
          <a:bodyPr>
            <a:noAutofit/>
          </a:bodyPr>
          <a:lstStyle>
            <a:lvl1pPr marL="0" indent="0" algn="l">
              <a:lnSpc>
                <a:spcPct val="100000"/>
              </a:lnSpc>
              <a:buNone/>
              <a:defRPr sz="1500" i="1">
                <a:solidFill>
                  <a:schemeClr val="tx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subtitle of Chapter</a:t>
            </a:r>
            <a:endParaRPr lang="en-GB" dirty="0"/>
          </a:p>
        </p:txBody>
      </p:sp>
      <p:sp>
        <p:nvSpPr>
          <p:cNvPr id="16" name="Footer Placeholder 4"/>
          <p:cNvSpPr>
            <a:spLocks noGrp="1"/>
          </p:cNvSpPr>
          <p:nvPr>
            <p:ph type="ftr" sz="quarter" idx="3"/>
          </p:nvPr>
        </p:nvSpPr>
        <p:spPr>
          <a:xfrm>
            <a:off x="251520" y="6228000"/>
            <a:ext cx="2895600" cy="365125"/>
          </a:xfrm>
          <a:prstGeom prst="rect">
            <a:avLst/>
          </a:prstGeom>
        </p:spPr>
        <p:txBody>
          <a:bodyPr vert="horz" lIns="91440" tIns="45720" rIns="91440" bIns="45720" rtlCol="0" anchor="ctr"/>
          <a:lstStyle>
            <a:lvl1pPr algn="l">
              <a:defRPr sz="800" i="1">
                <a:solidFill>
                  <a:schemeClr val="bg1">
                    <a:lumMod val="65000"/>
                  </a:schemeClr>
                </a:solidFill>
                <a:latin typeface="Georgia" panose="02040502050405020303" pitchFamily="18" charset="0"/>
              </a:defRPr>
            </a:lvl1pPr>
          </a:lstStyle>
          <a:p>
            <a:r>
              <a:rPr lang="en-GB" dirty="0">
                <a:solidFill>
                  <a:srgbClr val="FFFFFF">
                    <a:lumMod val="65000"/>
                  </a:srgbClr>
                </a:solidFill>
              </a:rPr>
              <a:t>Controlled for circulation only</a:t>
            </a:r>
          </a:p>
        </p:txBody>
      </p:sp>
      <p:sp>
        <p:nvSpPr>
          <p:cNvPr id="17" name="Slide Number Placeholder 5"/>
          <p:cNvSpPr>
            <a:spLocks noGrp="1"/>
          </p:cNvSpPr>
          <p:nvPr>
            <p:ph type="sldNum" sz="quarter" idx="4"/>
          </p:nvPr>
        </p:nvSpPr>
        <p:spPr>
          <a:xfrm>
            <a:off x="8316416" y="6309320"/>
            <a:ext cx="864096" cy="365125"/>
          </a:xfrm>
          <a:prstGeom prst="rect">
            <a:avLst/>
          </a:prstGeom>
        </p:spPr>
        <p:txBody>
          <a:bodyPr vert="horz" lIns="91440" tIns="45720" rIns="91440" bIns="45720" rtlCol="0" anchor="ctr"/>
          <a:lstStyle>
            <a:lvl1pPr algn="ctr">
              <a:defRPr sz="1700" b="1">
                <a:solidFill>
                  <a:schemeClr val="tx2"/>
                </a:solidFill>
              </a:defRPr>
            </a:lvl1pPr>
          </a:lstStyle>
          <a:p>
            <a:fld id="{950E3A3F-CA94-4345-B131-11BE3D752B1E}" type="slidenum">
              <a:rPr lang="en-GB" smtClean="0">
                <a:solidFill>
                  <a:srgbClr val="00B398"/>
                </a:solidFill>
              </a:rPr>
              <a:pPr/>
              <a:t>‹#›</a:t>
            </a:fld>
            <a:endParaRPr lang="en-GB" dirty="0">
              <a:solidFill>
                <a:srgbClr val="00B398"/>
              </a:solidFill>
            </a:endParaRPr>
          </a:p>
        </p:txBody>
      </p:sp>
    </p:spTree>
    <p:extLst>
      <p:ext uri="{BB962C8B-B14F-4D97-AF65-F5344CB8AC3E}">
        <p14:creationId xmlns:p14="http://schemas.microsoft.com/office/powerpoint/2010/main" val="27075811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Blue 1 Column Slide">
    <p:spTree>
      <p:nvGrpSpPr>
        <p:cNvPr id="1" name=""/>
        <p:cNvGrpSpPr/>
        <p:nvPr/>
      </p:nvGrpSpPr>
      <p:grpSpPr>
        <a:xfrm>
          <a:off x="0" y="0"/>
          <a:ext cx="0" cy="0"/>
          <a:chOff x="0" y="0"/>
          <a:chExt cx="0" cy="0"/>
        </a:xfrm>
      </p:grpSpPr>
      <p:sp>
        <p:nvSpPr>
          <p:cNvPr id="7" name="Freeform 5"/>
          <p:cNvSpPr>
            <a:spLocks noEditPoints="1"/>
          </p:cNvSpPr>
          <p:nvPr userDrawn="1"/>
        </p:nvSpPr>
        <p:spPr bwMode="auto">
          <a:xfrm>
            <a:off x="-1"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3782 w 3840"/>
              <a:gd name="T11" fmla="*/ 1923 h 2160"/>
              <a:gd name="T12" fmla="*/ 3782 w 3840"/>
              <a:gd name="T13" fmla="*/ 1923 h 2160"/>
              <a:gd name="T14" fmla="*/ 3760 w 3840"/>
              <a:gd name="T15" fmla="*/ 1945 h 2160"/>
              <a:gd name="T16" fmla="*/ 3607 w 3840"/>
              <a:gd name="T17" fmla="*/ 1945 h 2160"/>
              <a:gd name="T18" fmla="*/ 3570 w 3840"/>
              <a:gd name="T19" fmla="*/ 1961 h 2160"/>
              <a:gd name="T20" fmla="*/ 3533 w 3840"/>
              <a:gd name="T21" fmla="*/ 1998 h 2160"/>
              <a:gd name="T22" fmla="*/ 3517 w 3840"/>
              <a:gd name="T23" fmla="*/ 2035 h 2160"/>
              <a:gd name="T24" fmla="*/ 3517 w 3840"/>
              <a:gd name="T25" fmla="*/ 2077 h 2160"/>
              <a:gd name="T26" fmla="*/ 3498 w 3840"/>
              <a:gd name="T27" fmla="*/ 2099 h 2160"/>
              <a:gd name="T28" fmla="*/ 99 w 3840"/>
              <a:gd name="T29" fmla="*/ 2099 h 2160"/>
              <a:gd name="T30" fmla="*/ 55 w 3840"/>
              <a:gd name="T31" fmla="*/ 2055 h 2160"/>
              <a:gd name="T32" fmla="*/ 55 w 3840"/>
              <a:gd name="T33" fmla="*/ 211 h 2160"/>
              <a:gd name="T34" fmla="*/ 86 w 3840"/>
              <a:gd name="T35" fmla="*/ 182 h 2160"/>
              <a:gd name="T36" fmla="*/ 594 w 3840"/>
              <a:gd name="T37" fmla="*/ 182 h 2160"/>
              <a:gd name="T38" fmla="*/ 678 w 3840"/>
              <a:gd name="T39" fmla="*/ 160 h 2160"/>
              <a:gd name="T40" fmla="*/ 708 w 3840"/>
              <a:gd name="T41" fmla="*/ 89 h 2160"/>
              <a:gd name="T42" fmla="*/ 742 w 3840"/>
              <a:gd name="T43" fmla="*/ 56 h 2160"/>
              <a:gd name="T44" fmla="*/ 965 w 3840"/>
              <a:gd name="T45" fmla="*/ 56 h 2160"/>
              <a:gd name="T46" fmla="*/ 3743 w 3840"/>
              <a:gd name="T47" fmla="*/ 56 h 2160"/>
              <a:gd name="T48" fmla="*/ 3743 w 3840"/>
              <a:gd name="T49" fmla="*/ 56 h 2160"/>
              <a:gd name="T50" fmla="*/ 3743 w 3840"/>
              <a:gd name="T51" fmla="*/ 56 h 2160"/>
              <a:gd name="T52" fmla="*/ 3785 w 3840"/>
              <a:gd name="T53" fmla="*/ 98 h 2160"/>
              <a:gd name="T54" fmla="*/ 3782 w 3840"/>
              <a:gd name="T55" fmla="*/ 1923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3782" y="1923"/>
                </a:moveTo>
                <a:cubicBezTo>
                  <a:pt x="3782" y="1923"/>
                  <a:pt x="3782" y="1923"/>
                  <a:pt x="3782" y="1923"/>
                </a:cubicBezTo>
                <a:cubicBezTo>
                  <a:pt x="3782" y="1935"/>
                  <a:pt x="3772" y="1945"/>
                  <a:pt x="3760" y="1945"/>
                </a:cubicBezTo>
                <a:cubicBezTo>
                  <a:pt x="3607" y="1945"/>
                  <a:pt x="3607" y="1945"/>
                  <a:pt x="3607" y="1945"/>
                </a:cubicBezTo>
                <a:cubicBezTo>
                  <a:pt x="3595" y="1945"/>
                  <a:pt x="3578" y="1952"/>
                  <a:pt x="3570" y="1961"/>
                </a:cubicBezTo>
                <a:cubicBezTo>
                  <a:pt x="3533" y="1998"/>
                  <a:pt x="3533" y="1998"/>
                  <a:pt x="3533" y="1998"/>
                </a:cubicBezTo>
                <a:cubicBezTo>
                  <a:pt x="3524" y="2007"/>
                  <a:pt x="3517" y="2023"/>
                  <a:pt x="3517" y="2035"/>
                </a:cubicBezTo>
                <a:cubicBezTo>
                  <a:pt x="3517" y="2077"/>
                  <a:pt x="3517" y="2077"/>
                  <a:pt x="3517" y="2077"/>
                </a:cubicBezTo>
                <a:cubicBezTo>
                  <a:pt x="3517" y="2088"/>
                  <a:pt x="3509" y="2097"/>
                  <a:pt x="3498" y="2099"/>
                </a:cubicBezTo>
                <a:cubicBezTo>
                  <a:pt x="99" y="2099"/>
                  <a:pt x="99" y="2099"/>
                  <a:pt x="99" y="2099"/>
                </a:cubicBezTo>
                <a:cubicBezTo>
                  <a:pt x="75" y="2099"/>
                  <a:pt x="55" y="2079"/>
                  <a:pt x="55" y="2055"/>
                </a:cubicBezTo>
                <a:cubicBezTo>
                  <a:pt x="55" y="211"/>
                  <a:pt x="55" y="211"/>
                  <a:pt x="55" y="211"/>
                </a:cubicBezTo>
                <a:cubicBezTo>
                  <a:pt x="56" y="195"/>
                  <a:pt x="70" y="182"/>
                  <a:pt x="86" y="182"/>
                </a:cubicBezTo>
                <a:cubicBezTo>
                  <a:pt x="594" y="182"/>
                  <a:pt x="594" y="182"/>
                  <a:pt x="594" y="182"/>
                </a:cubicBezTo>
                <a:cubicBezTo>
                  <a:pt x="633" y="182"/>
                  <a:pt x="660" y="179"/>
                  <a:pt x="678" y="160"/>
                </a:cubicBezTo>
                <a:cubicBezTo>
                  <a:pt x="699" y="136"/>
                  <a:pt x="708" y="124"/>
                  <a:pt x="708" y="89"/>
                </a:cubicBezTo>
                <a:cubicBezTo>
                  <a:pt x="708" y="73"/>
                  <a:pt x="723" y="56"/>
                  <a:pt x="742" y="56"/>
                </a:cubicBezTo>
                <a:cubicBezTo>
                  <a:pt x="965" y="56"/>
                  <a:pt x="965" y="56"/>
                  <a:pt x="965" y="56"/>
                </a:cubicBezTo>
                <a:cubicBezTo>
                  <a:pt x="3743" y="56"/>
                  <a:pt x="3743" y="56"/>
                  <a:pt x="3743" y="56"/>
                </a:cubicBezTo>
                <a:cubicBezTo>
                  <a:pt x="3743" y="56"/>
                  <a:pt x="3743" y="56"/>
                  <a:pt x="3743" y="56"/>
                </a:cubicBezTo>
                <a:cubicBezTo>
                  <a:pt x="3743" y="56"/>
                  <a:pt x="3743" y="56"/>
                  <a:pt x="3743" y="56"/>
                </a:cubicBezTo>
                <a:cubicBezTo>
                  <a:pt x="3766" y="56"/>
                  <a:pt x="3785" y="75"/>
                  <a:pt x="3785" y="98"/>
                </a:cubicBezTo>
                <a:lnTo>
                  <a:pt x="3782" y="1923"/>
                </a:lnTo>
                <a:close/>
              </a:path>
            </a:pathLst>
          </a:custGeom>
          <a:solidFill>
            <a:srgbClr val="C6E8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sz="1800" dirty="0">
              <a:solidFill>
                <a:srgbClr val="555559"/>
              </a:solidFill>
              <a:latin typeface="Calibri"/>
              <a:cs typeface="+mn-cs"/>
            </a:endParaRPr>
          </a:p>
        </p:txBody>
      </p:sp>
      <p:sp>
        <p:nvSpPr>
          <p:cNvPr id="2" name="Title 1"/>
          <p:cNvSpPr>
            <a:spLocks noGrp="1"/>
          </p:cNvSpPr>
          <p:nvPr>
            <p:ph type="title" hasCustomPrompt="1"/>
          </p:nvPr>
        </p:nvSpPr>
        <p:spPr>
          <a:xfrm>
            <a:off x="2459056" y="360000"/>
            <a:ext cx="6336704" cy="860755"/>
          </a:xfrm>
        </p:spPr>
        <p:txBody>
          <a:bodyPr/>
          <a:lstStyle>
            <a:lvl1pPr>
              <a:defRPr baseline="0">
                <a:solidFill>
                  <a:schemeClr val="tx2"/>
                </a:solidFill>
              </a:defRPr>
            </a:lvl1pPr>
          </a:lstStyle>
          <a:p>
            <a:r>
              <a:rPr lang="en-US" dirty="0"/>
              <a:t>ADD TITLE OF</a:t>
            </a:r>
            <a:br>
              <a:rPr lang="en-US" dirty="0"/>
            </a:br>
            <a:r>
              <a:rPr lang="en-US" dirty="0"/>
              <a:t>1-COLUMN SLIDE</a:t>
            </a:r>
            <a:endParaRPr lang="en-GB" dirty="0"/>
          </a:p>
        </p:txBody>
      </p:sp>
      <p:sp>
        <p:nvSpPr>
          <p:cNvPr id="3" name="Content Placeholder 2"/>
          <p:cNvSpPr>
            <a:spLocks noGrp="1"/>
          </p:cNvSpPr>
          <p:nvPr>
            <p:ph idx="1"/>
          </p:nvPr>
        </p:nvSpPr>
        <p:spPr>
          <a:xfrm>
            <a:off x="504000" y="1412776"/>
            <a:ext cx="8172456" cy="4608512"/>
          </a:xfrm>
        </p:spPr>
        <p:txBody>
          <a:bodyPr>
            <a:noAutofit/>
          </a:bodyPr>
          <a:lstStyle>
            <a:lvl1pPr>
              <a:lnSpc>
                <a:spcPct val="100000"/>
              </a:lnSpc>
              <a:defRPr sz="1200"/>
            </a:lvl1pPr>
            <a:lvl2pPr>
              <a:lnSpc>
                <a:spcPct val="100000"/>
              </a:lnSpc>
              <a:defRPr sz="1100"/>
            </a:lvl2pPr>
            <a:lvl3pPr>
              <a:lnSpc>
                <a:spcPct val="100000"/>
              </a:lnSpc>
              <a:defRPr sz="1050"/>
            </a:lvl3pPr>
            <a:lvl4pPr>
              <a:lnSpc>
                <a:spcPct val="100000"/>
              </a:lnSpc>
              <a:defRPr sz="1000"/>
            </a:lvl4pPr>
            <a:lvl5pPr marL="989013" indent="-273050">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251520" y="6228000"/>
            <a:ext cx="2895600" cy="365125"/>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Tree>
    <p:extLst>
      <p:ext uri="{BB962C8B-B14F-4D97-AF65-F5344CB8AC3E}">
        <p14:creationId xmlns:p14="http://schemas.microsoft.com/office/powerpoint/2010/main" val="2972743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reen Chapter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Footer Placeholder 4"/>
          <p:cNvSpPr>
            <a:spLocks noGrp="1"/>
          </p:cNvSpPr>
          <p:nvPr>
            <p:ph type="ftr" sz="quarter" idx="3"/>
          </p:nvPr>
        </p:nvSpPr>
        <p:spPr>
          <a:xfrm>
            <a:off x="251522" y="6228000"/>
            <a:ext cx="2895600" cy="365125"/>
          </a:xfrm>
          <a:prstGeom prst="rect">
            <a:avLst/>
          </a:prstGeom>
        </p:spPr>
        <p:txBody>
          <a:bodyPr vert="horz" lIns="103693" tIns="51846" rIns="103693" bIns="51846" rtlCol="0" anchor="ctr"/>
          <a:lstStyle>
            <a:lvl1pPr algn="l">
              <a:defRPr sz="1071" i="1">
                <a:solidFill>
                  <a:schemeClr val="bg1">
                    <a:lumMod val="65000"/>
                  </a:schemeClr>
                </a:solidFill>
                <a:latin typeface="Georgia" panose="02040502050405020303" pitchFamily="18" charset="0"/>
              </a:defRPr>
            </a:lvl1pPr>
          </a:lstStyle>
          <a:p>
            <a:r>
              <a:rPr lang="en-GB" dirty="0">
                <a:solidFill>
                  <a:srgbClr val="FFFFFF">
                    <a:lumMod val="65000"/>
                  </a:srgbClr>
                </a:solidFill>
              </a:rPr>
              <a:t>Controlled for circulation only</a:t>
            </a:r>
          </a:p>
        </p:txBody>
      </p:sp>
      <p:sp>
        <p:nvSpPr>
          <p:cNvPr id="17" name="Slide Number Placeholder 5"/>
          <p:cNvSpPr>
            <a:spLocks noGrp="1"/>
          </p:cNvSpPr>
          <p:nvPr>
            <p:ph type="sldNum" sz="quarter" idx="4"/>
          </p:nvPr>
        </p:nvSpPr>
        <p:spPr>
          <a:xfrm>
            <a:off x="8316417" y="6309320"/>
            <a:ext cx="864096" cy="365125"/>
          </a:xfrm>
          <a:prstGeom prst="rect">
            <a:avLst/>
          </a:prstGeom>
        </p:spPr>
        <p:txBody>
          <a:bodyPr vert="horz" lIns="103693" tIns="51846" rIns="103693" bIns="51846" rtlCol="0" anchor="ctr"/>
          <a:lstStyle>
            <a:lvl1pPr algn="ctr">
              <a:defRPr sz="2262" b="1">
                <a:solidFill>
                  <a:schemeClr val="tx2"/>
                </a:solidFill>
              </a:defRPr>
            </a:lvl1pPr>
          </a:lstStyle>
          <a:p>
            <a:fld id="{950E3A3F-CA94-4345-B131-11BE3D752B1E}" type="slidenum">
              <a:rPr lang="en-GB" smtClean="0">
                <a:solidFill>
                  <a:srgbClr val="00B398"/>
                </a:solidFill>
              </a:rPr>
              <a:pPr/>
              <a:t>‹#›</a:t>
            </a:fld>
            <a:endParaRPr lang="en-GB" dirty="0">
              <a:solidFill>
                <a:srgbClr val="00B398"/>
              </a:solidFill>
            </a:endParaRPr>
          </a:p>
        </p:txBody>
      </p:sp>
      <p:sp>
        <p:nvSpPr>
          <p:cNvPr id="7" name="Subtitle 2"/>
          <p:cNvSpPr>
            <a:spLocks noGrp="1"/>
          </p:cNvSpPr>
          <p:nvPr>
            <p:ph type="subTitle" idx="1" hasCustomPrompt="1"/>
          </p:nvPr>
        </p:nvSpPr>
        <p:spPr>
          <a:xfrm>
            <a:off x="251521" y="2564907"/>
            <a:ext cx="8496944" cy="1032520"/>
          </a:xfrm>
        </p:spPr>
        <p:txBody>
          <a:bodyPr>
            <a:normAutofit/>
          </a:bodyPr>
          <a:lstStyle>
            <a:lvl1pPr marL="0" indent="0" algn="l">
              <a:buNone/>
              <a:defRPr sz="2024" i="1">
                <a:solidFill>
                  <a:schemeClr val="tx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subtitle of Chapter</a:t>
            </a:r>
            <a:endParaRPr lang="en-GB" dirty="0"/>
          </a:p>
        </p:txBody>
      </p:sp>
      <p:sp>
        <p:nvSpPr>
          <p:cNvPr id="8" name="Title 1"/>
          <p:cNvSpPr>
            <a:spLocks noGrp="1"/>
          </p:cNvSpPr>
          <p:nvPr>
            <p:ph type="ctrTitle" hasCustomPrompt="1"/>
          </p:nvPr>
        </p:nvSpPr>
        <p:spPr>
          <a:xfrm>
            <a:off x="107503" y="813603"/>
            <a:ext cx="8521657" cy="1655293"/>
          </a:xfrm>
        </p:spPr>
        <p:txBody>
          <a:bodyPr/>
          <a:lstStyle>
            <a:lvl1pPr algn="l">
              <a:lnSpc>
                <a:spcPts val="6615"/>
              </a:lnSpc>
              <a:defRPr sz="10833">
                <a:solidFill>
                  <a:schemeClr val="tx2"/>
                </a:solidFill>
              </a:defRPr>
            </a:lvl1pPr>
          </a:lstStyle>
          <a:p>
            <a:r>
              <a:rPr lang="en-US" dirty="0"/>
              <a:t>Add title</a:t>
            </a:r>
            <a:br>
              <a:rPr lang="en-US" dirty="0"/>
            </a:br>
            <a:r>
              <a:rPr lang="en-US" dirty="0"/>
              <a:t>of chapter</a:t>
            </a:r>
            <a:endParaRPr lang="en-GB" dirty="0"/>
          </a:p>
        </p:txBody>
      </p:sp>
    </p:spTree>
    <p:extLst>
      <p:ext uri="{BB962C8B-B14F-4D97-AF65-F5344CB8AC3E}">
        <p14:creationId xmlns:p14="http://schemas.microsoft.com/office/powerpoint/2010/main" val="6013709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een 2 Column Slide">
    <p:spTree>
      <p:nvGrpSpPr>
        <p:cNvPr id="1" name=""/>
        <p:cNvGrpSpPr/>
        <p:nvPr/>
      </p:nvGrpSpPr>
      <p:grpSpPr>
        <a:xfrm>
          <a:off x="0" y="0"/>
          <a:ext cx="0" cy="0"/>
          <a:chOff x="0" y="0"/>
          <a:chExt cx="0" cy="0"/>
        </a:xfrm>
      </p:grpSpPr>
      <p:sp>
        <p:nvSpPr>
          <p:cNvPr id="12"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8"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0" name="Content Placeholder 2"/>
          <p:cNvSpPr>
            <a:spLocks noGrp="1"/>
          </p:cNvSpPr>
          <p:nvPr>
            <p:ph idx="1"/>
          </p:nvPr>
        </p:nvSpPr>
        <p:spPr>
          <a:xfrm>
            <a:off x="504001" y="1412776"/>
            <a:ext cx="4248471" cy="4608512"/>
          </a:xfrm>
        </p:spPr>
        <p:txBody>
          <a:bodyPr>
            <a:noAutofit/>
          </a:bodyPr>
          <a:lstStyle>
            <a:lvl1pPr marL="477887" indent="-355736">
              <a:lnSpc>
                <a:spcPts val="1890"/>
              </a:lnSpc>
              <a:defRPr sz="1667"/>
            </a:lvl1pPr>
            <a:lvl2pPr marL="477887" indent="-355736">
              <a:lnSpc>
                <a:spcPts val="1890"/>
              </a:lnSpc>
              <a:defRPr sz="1667"/>
            </a:lvl2pPr>
            <a:lvl3pPr marL="477887" indent="-355736">
              <a:lnSpc>
                <a:spcPts val="1890"/>
              </a:lnSpc>
              <a:defRPr sz="1667"/>
            </a:lvl3pPr>
            <a:lvl4pPr marL="477887" indent="-355736">
              <a:lnSpc>
                <a:spcPts val="1890"/>
              </a:lnSpc>
              <a:defRPr sz="1667"/>
            </a:lvl4pPr>
            <a:lvl5pPr marL="477887" indent="-355736">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3"/>
          <p:cNvSpPr>
            <a:spLocks noGrp="1"/>
          </p:cNvSpPr>
          <p:nvPr>
            <p:ph sz="half" idx="2"/>
          </p:nvPr>
        </p:nvSpPr>
        <p:spPr>
          <a:xfrm>
            <a:off x="5148065" y="1412776"/>
            <a:ext cx="3528392" cy="4608512"/>
          </a:xfrm>
        </p:spPr>
        <p:txBody>
          <a:bodyPr>
            <a:noAutofit/>
          </a:bodyPr>
          <a:lstStyle>
            <a:lvl1pPr marL="477887" indent="-355736">
              <a:lnSpc>
                <a:spcPts val="1890"/>
              </a:lnSpc>
              <a:defRPr sz="1667">
                <a:solidFill>
                  <a:schemeClr val="tx1"/>
                </a:solidFill>
              </a:defRPr>
            </a:lvl1pPr>
            <a:lvl2pPr marL="477887" indent="-355736">
              <a:lnSpc>
                <a:spcPts val="1890"/>
              </a:lnSpc>
              <a:defRPr sz="1667">
                <a:solidFill>
                  <a:schemeClr val="tx1"/>
                </a:solidFill>
              </a:defRPr>
            </a:lvl2pPr>
            <a:lvl3pPr marL="477887" indent="-355736">
              <a:lnSpc>
                <a:spcPts val="1890"/>
              </a:lnSpc>
              <a:defRPr sz="1667">
                <a:solidFill>
                  <a:schemeClr val="tx1"/>
                </a:solidFill>
              </a:defRPr>
            </a:lvl3pPr>
            <a:lvl4pPr marL="477887" indent="-355736">
              <a:lnSpc>
                <a:spcPts val="1890"/>
              </a:lnSpc>
              <a:defRPr sz="1667">
                <a:solidFill>
                  <a:schemeClr val="tx1"/>
                </a:solidFill>
              </a:defRPr>
            </a:lvl4pPr>
            <a:lvl5pPr marL="477887" indent="-355736">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40229437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Green 1 Column Slide">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9" name="Title 1"/>
          <p:cNvSpPr>
            <a:spLocks noGrp="1"/>
          </p:cNvSpPr>
          <p:nvPr>
            <p:ph type="title" hasCustomPrompt="1"/>
          </p:nvPr>
        </p:nvSpPr>
        <p:spPr>
          <a:xfrm>
            <a:off x="2483768" y="485803"/>
            <a:ext cx="6336705" cy="710952"/>
          </a:xfrm>
          <a:prstGeom prst="rect">
            <a:avLst/>
          </a:prstGeom>
        </p:spPr>
        <p:txBody>
          <a:bodyPr/>
          <a:lstStyle>
            <a:lvl1pPr>
              <a:defRPr baseline="0">
                <a:solidFill>
                  <a:schemeClr val="tx2"/>
                </a:solidFill>
              </a:defRPr>
            </a:lvl1pPr>
          </a:lstStyle>
          <a:p>
            <a:r>
              <a:rPr lang="en-US" dirty="0"/>
              <a:t>ADD TITLE OF</a:t>
            </a:r>
            <a:br>
              <a:rPr lang="en-US" dirty="0"/>
            </a:br>
            <a:r>
              <a:rPr lang="en-US" dirty="0"/>
              <a:t>1-COLUMN SLIDE</a:t>
            </a:r>
            <a:endParaRPr lang="en-GB" dirty="0"/>
          </a:p>
        </p:txBody>
      </p:sp>
      <p:sp>
        <p:nvSpPr>
          <p:cNvPr id="10" name="Content Placeholder 2"/>
          <p:cNvSpPr>
            <a:spLocks noGrp="1"/>
          </p:cNvSpPr>
          <p:nvPr>
            <p:ph idx="1"/>
          </p:nvPr>
        </p:nvSpPr>
        <p:spPr>
          <a:xfrm>
            <a:off x="504000" y="1412776"/>
            <a:ext cx="8172456"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6349808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reen Full Imag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7" name="Subtitle 2"/>
          <p:cNvSpPr>
            <a:spLocks noGrp="1"/>
          </p:cNvSpPr>
          <p:nvPr>
            <p:ph type="subTitle" idx="1" hasCustomPrompt="1"/>
          </p:nvPr>
        </p:nvSpPr>
        <p:spPr>
          <a:xfrm>
            <a:off x="2987825" y="404666"/>
            <a:ext cx="5760640" cy="936104"/>
          </a:xfrm>
          <a:prstGeom prst="rect">
            <a:avLst/>
          </a:prstGeom>
        </p:spPr>
        <p:txBody>
          <a:bodyPr>
            <a:normAutofit/>
          </a:bodyPr>
          <a:lstStyle>
            <a:lvl1pPr marL="0" indent="0" algn="r">
              <a:buNone/>
              <a:defRPr sz="2024" i="1">
                <a:solidFill>
                  <a:schemeClr val="bg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image strapline</a:t>
            </a:r>
            <a:endParaRPr lang="en-GB" dirty="0"/>
          </a:p>
        </p:txBody>
      </p:sp>
      <p:sp>
        <p:nvSpPr>
          <p:cNvPr id="8"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27483865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Purple Full Imag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2002" y="6228000"/>
            <a:ext cx="2895600" cy="365125"/>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0" name="Subtitle 2"/>
          <p:cNvSpPr>
            <a:spLocks noGrp="1"/>
          </p:cNvSpPr>
          <p:nvPr>
            <p:ph type="subTitle" idx="1" hasCustomPrompt="1"/>
          </p:nvPr>
        </p:nvSpPr>
        <p:spPr>
          <a:xfrm>
            <a:off x="2987825" y="404664"/>
            <a:ext cx="5760640" cy="816091"/>
          </a:xfrm>
        </p:spPr>
        <p:txBody>
          <a:bodyPr>
            <a:normAutofit/>
          </a:bodyPr>
          <a:lstStyle>
            <a:lvl1pPr marL="0" indent="0" algn="r">
              <a:buNone/>
              <a:defRPr sz="2024" i="1">
                <a:solidFill>
                  <a:schemeClr val="bg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image strapline</a:t>
            </a:r>
            <a:endParaRPr lang="en-GB" dirty="0"/>
          </a:p>
        </p:txBody>
      </p:sp>
    </p:spTree>
    <p:extLst>
      <p:ext uri="{BB962C8B-B14F-4D97-AF65-F5344CB8AC3E}">
        <p14:creationId xmlns:p14="http://schemas.microsoft.com/office/powerpoint/2010/main" val="156365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99342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Purple 2 Column Slide">
    <p:spTree>
      <p:nvGrpSpPr>
        <p:cNvPr id="1" name=""/>
        <p:cNvGrpSpPr/>
        <p:nvPr/>
      </p:nvGrpSpPr>
      <p:grpSpPr>
        <a:xfrm>
          <a:off x="0" y="0"/>
          <a:ext cx="0" cy="0"/>
          <a:chOff x="0" y="0"/>
          <a:chExt cx="0" cy="0"/>
        </a:xfrm>
      </p:grpSpPr>
      <p:sp>
        <p:nvSpPr>
          <p:cNvPr id="14"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1522" y="6228000"/>
            <a:ext cx="2895600" cy="365125"/>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8"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0" name="Content Placeholder 2"/>
          <p:cNvSpPr>
            <a:spLocks noGrp="1"/>
          </p:cNvSpPr>
          <p:nvPr>
            <p:ph idx="1"/>
          </p:nvPr>
        </p:nvSpPr>
        <p:spPr>
          <a:xfrm>
            <a:off x="504001" y="1412776"/>
            <a:ext cx="4248471"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3"/>
          <p:cNvSpPr>
            <a:spLocks noGrp="1"/>
          </p:cNvSpPr>
          <p:nvPr>
            <p:ph sz="half" idx="2"/>
          </p:nvPr>
        </p:nvSpPr>
        <p:spPr>
          <a:xfrm>
            <a:off x="5148065" y="1412776"/>
            <a:ext cx="3528392" cy="4608512"/>
          </a:xfrm>
        </p:spPr>
        <p:txBody>
          <a:bodyPr>
            <a:noAutofit/>
          </a:bodyPr>
          <a:lstStyle>
            <a:lvl1pPr>
              <a:lnSpc>
                <a:spcPts val="1890"/>
              </a:lnSpc>
              <a:defRPr sz="1667">
                <a:solidFill>
                  <a:schemeClr val="tx1"/>
                </a:solidFill>
              </a:defRPr>
            </a:lvl1pPr>
            <a:lvl2pPr>
              <a:lnSpc>
                <a:spcPts val="1890"/>
              </a:lnSpc>
              <a:defRPr sz="1667">
                <a:solidFill>
                  <a:schemeClr val="tx1"/>
                </a:solidFill>
              </a:defRPr>
            </a:lvl2pPr>
            <a:lvl3pPr>
              <a:lnSpc>
                <a:spcPts val="1890"/>
              </a:lnSpc>
              <a:defRPr sz="1667">
                <a:solidFill>
                  <a:schemeClr val="tx1"/>
                </a:solidFill>
              </a:defRPr>
            </a:lvl3pPr>
            <a:lvl4pPr>
              <a:lnSpc>
                <a:spcPts val="1890"/>
              </a:lnSpc>
              <a:defRPr sz="1667">
                <a:solidFill>
                  <a:schemeClr val="tx1"/>
                </a:solidFill>
              </a:defRPr>
            </a:lvl4pPr>
            <a:lvl5pPr>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224247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Pink 2 Column Slide">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a:xfrm>
            <a:off x="8316417" y="6309320"/>
            <a:ext cx="864096" cy="365125"/>
          </a:xfrm>
          <a:prstGeom prst="rect">
            <a:avLst/>
          </a:prstGeo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0"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1" name="Content Placeholder 2"/>
          <p:cNvSpPr>
            <a:spLocks noGrp="1"/>
          </p:cNvSpPr>
          <p:nvPr>
            <p:ph idx="1"/>
          </p:nvPr>
        </p:nvSpPr>
        <p:spPr>
          <a:xfrm>
            <a:off x="504001" y="1412776"/>
            <a:ext cx="4248471" cy="4608512"/>
          </a:xfrm>
        </p:spPr>
        <p:txBody>
          <a:bodyPr>
            <a:noAutofit/>
          </a:bodyPr>
          <a:lstStyle>
            <a:lvl1pPr marL="477887" indent="-355736">
              <a:lnSpc>
                <a:spcPts val="1890"/>
              </a:lnSpc>
              <a:defRPr sz="1667"/>
            </a:lvl1pPr>
            <a:lvl2pPr marL="477887" indent="-355736">
              <a:lnSpc>
                <a:spcPts val="1890"/>
              </a:lnSpc>
              <a:defRPr sz="1667"/>
            </a:lvl2pPr>
            <a:lvl3pPr marL="477887" indent="-355736">
              <a:lnSpc>
                <a:spcPts val="1890"/>
              </a:lnSpc>
              <a:defRPr sz="1667"/>
            </a:lvl3pPr>
            <a:lvl4pPr marL="477887" indent="-355736">
              <a:lnSpc>
                <a:spcPts val="1890"/>
              </a:lnSpc>
              <a:defRPr sz="1667"/>
            </a:lvl4pPr>
            <a:lvl5pPr marL="477887" indent="-355736">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3"/>
          <p:cNvSpPr>
            <a:spLocks noGrp="1"/>
          </p:cNvSpPr>
          <p:nvPr>
            <p:ph sz="half" idx="2"/>
          </p:nvPr>
        </p:nvSpPr>
        <p:spPr>
          <a:xfrm>
            <a:off x="5148065" y="1412776"/>
            <a:ext cx="3528392" cy="4608512"/>
          </a:xfrm>
        </p:spPr>
        <p:txBody>
          <a:bodyPr>
            <a:noAutofit/>
          </a:bodyPr>
          <a:lstStyle>
            <a:lvl1pPr marL="477887" indent="-355736">
              <a:lnSpc>
                <a:spcPts val="1890"/>
              </a:lnSpc>
              <a:defRPr sz="1667">
                <a:solidFill>
                  <a:schemeClr val="tx1"/>
                </a:solidFill>
              </a:defRPr>
            </a:lvl1pPr>
            <a:lvl2pPr marL="477887" indent="-355736">
              <a:lnSpc>
                <a:spcPts val="1890"/>
              </a:lnSpc>
              <a:defRPr sz="1667">
                <a:solidFill>
                  <a:schemeClr val="tx1"/>
                </a:solidFill>
              </a:defRPr>
            </a:lvl2pPr>
            <a:lvl3pPr marL="477887" indent="-355736">
              <a:lnSpc>
                <a:spcPts val="1890"/>
              </a:lnSpc>
              <a:defRPr sz="1667">
                <a:solidFill>
                  <a:schemeClr val="tx1"/>
                </a:solidFill>
              </a:defRPr>
            </a:lvl3pPr>
            <a:lvl4pPr marL="477887" indent="-355736">
              <a:lnSpc>
                <a:spcPts val="1890"/>
              </a:lnSpc>
              <a:defRPr sz="1667">
                <a:solidFill>
                  <a:schemeClr val="tx1"/>
                </a:solidFill>
              </a:defRPr>
            </a:lvl4pPr>
            <a:lvl5pPr marL="477887" indent="-355736">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8601755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Blue 4 Column">
    <p:spTree>
      <p:nvGrpSpPr>
        <p:cNvPr id="1" name=""/>
        <p:cNvGrpSpPr/>
        <p:nvPr/>
      </p:nvGrpSpPr>
      <p:grpSpPr>
        <a:xfrm>
          <a:off x="0" y="0"/>
          <a:ext cx="0" cy="0"/>
          <a:chOff x="0" y="0"/>
          <a:chExt cx="0" cy="0"/>
        </a:xfrm>
      </p:grpSpPr>
      <p:sp>
        <p:nvSpPr>
          <p:cNvPr id="10" name="SmartArt Placeholder 9"/>
          <p:cNvSpPr>
            <a:spLocks noGrp="1"/>
          </p:cNvSpPr>
          <p:nvPr>
            <p:ph type="dgm" sz="quarter" idx="23"/>
          </p:nvPr>
        </p:nvSpPr>
        <p:spPr>
          <a:xfrm>
            <a:off x="276226" y="1674979"/>
            <a:ext cx="8589963" cy="418405"/>
          </a:xfrm>
        </p:spPr>
        <p:txBody>
          <a:bodyPr/>
          <a:lstStyle/>
          <a:p>
            <a:endParaRPr lang="en-GB" dirty="0"/>
          </a:p>
        </p:txBody>
      </p:sp>
      <p:sp>
        <p:nvSpPr>
          <p:cNvPr id="62" name="Text Placeholder 7"/>
          <p:cNvSpPr>
            <a:spLocks noGrp="1"/>
          </p:cNvSpPr>
          <p:nvPr>
            <p:ph type="body" sz="quarter" idx="18" hasCustomPrompt="1"/>
          </p:nvPr>
        </p:nvSpPr>
        <p:spPr>
          <a:xfrm>
            <a:off x="2447913"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3" name="Text Placeholder 7"/>
          <p:cNvSpPr>
            <a:spLocks noGrp="1"/>
          </p:cNvSpPr>
          <p:nvPr>
            <p:ph type="body" sz="quarter" idx="19" hasCustomPrompt="1"/>
          </p:nvPr>
        </p:nvSpPr>
        <p:spPr>
          <a:xfrm>
            <a:off x="4620416"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4" name="Text Placeholder 7"/>
          <p:cNvSpPr>
            <a:spLocks noGrp="1"/>
          </p:cNvSpPr>
          <p:nvPr>
            <p:ph type="body" sz="quarter" idx="20" hasCustomPrompt="1"/>
          </p:nvPr>
        </p:nvSpPr>
        <p:spPr>
          <a:xfrm>
            <a:off x="6792917"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6" name="Text Placeholder 7"/>
          <p:cNvSpPr>
            <a:spLocks noGrp="1"/>
          </p:cNvSpPr>
          <p:nvPr>
            <p:ph type="body" sz="quarter" idx="21" hasCustomPrompt="1"/>
          </p:nvPr>
        </p:nvSpPr>
        <p:spPr>
          <a:xfrm>
            <a:off x="276779"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59" name="Text Placeholder 7"/>
          <p:cNvSpPr>
            <a:spLocks noGrp="1"/>
          </p:cNvSpPr>
          <p:nvPr>
            <p:ph type="body" sz="quarter" idx="15" hasCustomPrompt="1"/>
          </p:nvPr>
        </p:nvSpPr>
        <p:spPr>
          <a:xfrm>
            <a:off x="2450533"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0" name="Text Placeholder 7"/>
          <p:cNvSpPr>
            <a:spLocks noGrp="1"/>
          </p:cNvSpPr>
          <p:nvPr>
            <p:ph type="body" sz="quarter" idx="16" hasCustomPrompt="1"/>
          </p:nvPr>
        </p:nvSpPr>
        <p:spPr>
          <a:xfrm>
            <a:off x="4623038"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1" name="Text Placeholder 7"/>
          <p:cNvSpPr>
            <a:spLocks noGrp="1"/>
          </p:cNvSpPr>
          <p:nvPr>
            <p:ph type="body" sz="quarter" idx="17" hasCustomPrompt="1"/>
          </p:nvPr>
        </p:nvSpPr>
        <p:spPr>
          <a:xfrm>
            <a:off x="6795540"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5"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7" name="Title 2"/>
          <p:cNvSpPr>
            <a:spLocks noGrp="1"/>
          </p:cNvSpPr>
          <p:nvPr>
            <p:ph type="title"/>
          </p:nvPr>
        </p:nvSpPr>
        <p:spPr>
          <a:xfrm>
            <a:off x="1835697" y="485803"/>
            <a:ext cx="6984776" cy="638944"/>
          </a:xfrm>
        </p:spPr>
        <p:txBody>
          <a:bodyPr/>
          <a:lstStyle/>
          <a:p>
            <a:r>
              <a:rPr lang="en-GB" dirty="0"/>
              <a:t>Business Services; </a:t>
            </a:r>
            <a:br>
              <a:rPr lang="en-GB" dirty="0"/>
            </a:br>
            <a:r>
              <a:rPr lang="en-GB" dirty="0">
                <a:solidFill>
                  <a:schemeClr val="accent1"/>
                </a:solidFill>
              </a:rPr>
              <a:t>‘non-regulated’ activities across four focused businesses</a:t>
            </a:r>
            <a:br>
              <a:rPr lang="en-GB" sz="4285" dirty="0">
                <a:solidFill>
                  <a:schemeClr val="accent1"/>
                </a:solidFill>
              </a:rPr>
            </a:br>
            <a:endParaRPr lang="en-GB" dirty="0">
              <a:solidFill>
                <a:schemeClr val="accent1"/>
              </a:solidFill>
            </a:endParaRPr>
          </a:p>
        </p:txBody>
      </p:sp>
      <p:sp>
        <p:nvSpPr>
          <p:cNvPr id="4" name="Text Placeholder 3"/>
          <p:cNvSpPr>
            <a:spLocks noGrp="1"/>
          </p:cNvSpPr>
          <p:nvPr>
            <p:ph type="body" sz="quarter" idx="13" hasCustomPrompt="1"/>
          </p:nvPr>
        </p:nvSpPr>
        <p:spPr>
          <a:xfrm>
            <a:off x="280171" y="1674983"/>
            <a:ext cx="8586788" cy="419395"/>
          </a:xfrm>
          <a:solidFill>
            <a:schemeClr val="tx2"/>
          </a:solidFill>
        </p:spPr>
        <p:txBody>
          <a:bodyPr/>
          <a:lstStyle>
            <a:lvl1pPr marL="0" marR="0" indent="0" algn="ctr" defTabSz="1088502" rtl="0" eaLnBrk="1" fontAlgn="auto" latinLnBrk="0" hangingPunct="1">
              <a:lnSpc>
                <a:spcPct val="100000"/>
              </a:lnSpc>
              <a:spcBef>
                <a:spcPts val="0"/>
              </a:spcBef>
              <a:spcAft>
                <a:spcPts val="0"/>
              </a:spcAft>
              <a:buClrTx/>
              <a:buSzTx/>
              <a:buFontTx/>
              <a:buNone/>
              <a:tabLst/>
              <a:defRPr>
                <a:solidFill>
                  <a:schemeClr val="bg1"/>
                </a:solidFill>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Services</a:t>
            </a:r>
          </a:p>
        </p:txBody>
      </p:sp>
      <p:sp>
        <p:nvSpPr>
          <p:cNvPr id="8" name="Text Placeholder 7"/>
          <p:cNvSpPr>
            <a:spLocks noGrp="1"/>
          </p:cNvSpPr>
          <p:nvPr>
            <p:ph type="body" sz="quarter" idx="14" hasCustomPrompt="1"/>
          </p:nvPr>
        </p:nvSpPr>
        <p:spPr>
          <a:xfrm>
            <a:off x="279401"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70" name="Text Placeholder 7"/>
          <p:cNvSpPr>
            <a:spLocks noGrp="1"/>
          </p:cNvSpPr>
          <p:nvPr>
            <p:ph type="body" sz="quarter" idx="22" hasCustomPrompt="1"/>
          </p:nvPr>
        </p:nvSpPr>
        <p:spPr>
          <a:xfrm>
            <a:off x="276778" y="4789778"/>
            <a:ext cx="8543694" cy="1189801"/>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Tree>
    <p:extLst>
      <p:ext uri="{BB962C8B-B14F-4D97-AF65-F5344CB8AC3E}">
        <p14:creationId xmlns:p14="http://schemas.microsoft.com/office/powerpoint/2010/main" val="1497970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wo Columns Two Images">
    <p:spTree>
      <p:nvGrpSpPr>
        <p:cNvPr id="1" name=""/>
        <p:cNvGrpSpPr/>
        <p:nvPr/>
      </p:nvGrpSpPr>
      <p:grpSpPr>
        <a:xfrm>
          <a:off x="0" y="0"/>
          <a:ext cx="0" cy="0"/>
          <a:chOff x="0" y="0"/>
          <a:chExt cx="0" cy="0"/>
        </a:xfrm>
      </p:grpSpPr>
      <p:sp>
        <p:nvSpPr>
          <p:cNvPr id="5" name="Picture Placeholder 4"/>
          <p:cNvSpPr>
            <a:spLocks noGrp="1"/>
          </p:cNvSpPr>
          <p:nvPr>
            <p:ph type="pic" sz="quarter" idx="14"/>
          </p:nvPr>
        </p:nvSpPr>
        <p:spPr>
          <a:xfrm>
            <a:off x="5148265" y="1411819"/>
            <a:ext cx="3527426" cy="2220382"/>
          </a:xfrm>
        </p:spPr>
        <p:txBody>
          <a:bodyPr/>
          <a:lstStyle>
            <a:lvl1pPr marL="120008" indent="0">
              <a:buNone/>
              <a:defRPr/>
            </a:lvl1pPr>
          </a:lstStyle>
          <a:p>
            <a:endParaRPr lang="en-GB" dirty="0"/>
          </a:p>
        </p:txBody>
      </p:sp>
      <p:sp>
        <p:nvSpPr>
          <p:cNvPr id="7"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2"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3" name="Content Placeholder 2"/>
          <p:cNvSpPr>
            <a:spLocks noGrp="1"/>
          </p:cNvSpPr>
          <p:nvPr>
            <p:ph idx="1"/>
          </p:nvPr>
        </p:nvSpPr>
        <p:spPr>
          <a:xfrm>
            <a:off x="504001" y="1412776"/>
            <a:ext cx="4248471"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Footer Placeholder 4"/>
          <p:cNvSpPr>
            <a:spLocks noGrp="1"/>
          </p:cNvSpPr>
          <p:nvPr>
            <p:ph type="ftr" sz="quarter" idx="11"/>
          </p:nvPr>
        </p:nvSpPr>
        <p:spPr>
          <a:xfrm>
            <a:off x="251522" y="6228000"/>
            <a:ext cx="2895600" cy="365125"/>
          </a:xfrm>
        </p:spPr>
        <p:txBody>
          <a:bodyPr/>
          <a:lstStyle>
            <a:lvl1pPr>
              <a:defRPr sz="1071"/>
            </a:lvl1pPr>
          </a:lstStyle>
          <a:p>
            <a:r>
              <a:rPr lang="en-GB" dirty="0">
                <a:solidFill>
                  <a:srgbClr val="FFFFFF">
                    <a:lumMod val="65000"/>
                  </a:srgbClr>
                </a:solidFill>
              </a:rPr>
              <a:t>Controlled for circulation only</a:t>
            </a:r>
          </a:p>
        </p:txBody>
      </p:sp>
      <p:sp>
        <p:nvSpPr>
          <p:cNvPr id="15"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9" name="Picture Placeholder 4"/>
          <p:cNvSpPr>
            <a:spLocks noGrp="1"/>
          </p:cNvSpPr>
          <p:nvPr>
            <p:ph type="pic" sz="quarter" idx="15"/>
          </p:nvPr>
        </p:nvSpPr>
        <p:spPr>
          <a:xfrm>
            <a:off x="5148263" y="3800906"/>
            <a:ext cx="3527426" cy="2220382"/>
          </a:xfrm>
        </p:spPr>
        <p:txBody>
          <a:bodyPr/>
          <a:lstStyle>
            <a:lvl1pPr marL="120008" indent="0">
              <a:buNone/>
              <a:defRPr/>
            </a:lvl1pPr>
          </a:lstStyle>
          <a:p>
            <a:endParaRPr lang="en-GB" dirty="0"/>
          </a:p>
        </p:txBody>
      </p:sp>
    </p:spTree>
    <p:extLst>
      <p:ext uri="{BB962C8B-B14F-4D97-AF65-F5344CB8AC3E}">
        <p14:creationId xmlns:p14="http://schemas.microsoft.com/office/powerpoint/2010/main" val="25789070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Blue 2 Column Slide">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2"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3" name="Content Placeholder 2"/>
          <p:cNvSpPr>
            <a:spLocks noGrp="1"/>
          </p:cNvSpPr>
          <p:nvPr>
            <p:ph idx="1"/>
          </p:nvPr>
        </p:nvSpPr>
        <p:spPr>
          <a:xfrm>
            <a:off x="504001" y="1412776"/>
            <a:ext cx="4248471"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251522" y="6228000"/>
            <a:ext cx="2895600" cy="365125"/>
          </a:xfrm>
        </p:spPr>
        <p:txBody>
          <a:bodyPr/>
          <a:lstStyle>
            <a:lvl1pPr>
              <a:defRPr sz="1071"/>
            </a:lvl1p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9" name="Content Placeholder 3"/>
          <p:cNvSpPr>
            <a:spLocks noGrp="1"/>
          </p:cNvSpPr>
          <p:nvPr>
            <p:ph sz="half" idx="2"/>
          </p:nvPr>
        </p:nvSpPr>
        <p:spPr>
          <a:xfrm>
            <a:off x="5148065" y="1412776"/>
            <a:ext cx="3528392" cy="4608512"/>
          </a:xfrm>
        </p:spPr>
        <p:txBody>
          <a:bodyPr>
            <a:noAutofit/>
          </a:bodyPr>
          <a:lstStyle>
            <a:lvl1pPr>
              <a:lnSpc>
                <a:spcPts val="1890"/>
              </a:lnSpc>
              <a:defRPr sz="1667">
                <a:solidFill>
                  <a:schemeClr val="tx1"/>
                </a:solidFill>
              </a:defRPr>
            </a:lvl1pPr>
            <a:lvl2pPr>
              <a:lnSpc>
                <a:spcPts val="1890"/>
              </a:lnSpc>
              <a:defRPr sz="1667">
                <a:solidFill>
                  <a:schemeClr val="tx1"/>
                </a:solidFill>
              </a:defRPr>
            </a:lvl2pPr>
            <a:lvl3pPr>
              <a:lnSpc>
                <a:spcPts val="1890"/>
              </a:lnSpc>
              <a:defRPr sz="1667">
                <a:solidFill>
                  <a:schemeClr val="tx1"/>
                </a:solidFill>
              </a:defRPr>
            </a:lvl3pPr>
            <a:lvl4pPr>
              <a:lnSpc>
                <a:spcPts val="1890"/>
              </a:lnSpc>
              <a:defRPr sz="1667">
                <a:solidFill>
                  <a:schemeClr val="tx1"/>
                </a:solidFill>
              </a:defRPr>
            </a:lvl4pPr>
            <a:lvl5pPr>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328633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Blue 3 column layout">
    <p:spTree>
      <p:nvGrpSpPr>
        <p:cNvPr id="1" name=""/>
        <p:cNvGrpSpPr/>
        <p:nvPr/>
      </p:nvGrpSpPr>
      <p:grpSpPr>
        <a:xfrm>
          <a:off x="0" y="0"/>
          <a:ext cx="0" cy="0"/>
          <a:chOff x="0" y="0"/>
          <a:chExt cx="0" cy="0"/>
        </a:xfrm>
      </p:grpSpPr>
      <p:sp>
        <p:nvSpPr>
          <p:cNvPr id="10" name="SmartArt Placeholder 9"/>
          <p:cNvSpPr>
            <a:spLocks noGrp="1"/>
          </p:cNvSpPr>
          <p:nvPr>
            <p:ph type="dgm" sz="quarter" idx="23"/>
          </p:nvPr>
        </p:nvSpPr>
        <p:spPr>
          <a:xfrm>
            <a:off x="276226" y="1674979"/>
            <a:ext cx="8589963" cy="418405"/>
          </a:xfrm>
        </p:spPr>
        <p:txBody>
          <a:bodyPr/>
          <a:lstStyle/>
          <a:p>
            <a:endParaRPr lang="en-GB" dirty="0"/>
          </a:p>
        </p:txBody>
      </p:sp>
      <p:sp>
        <p:nvSpPr>
          <p:cNvPr id="59" name="Text Placeholder 7"/>
          <p:cNvSpPr>
            <a:spLocks noGrp="1"/>
          </p:cNvSpPr>
          <p:nvPr>
            <p:ph type="body" sz="quarter" idx="15" hasCustomPrompt="1"/>
          </p:nvPr>
        </p:nvSpPr>
        <p:spPr>
          <a:xfrm>
            <a:off x="3169334" y="2272327"/>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0" name="Text Placeholder 7"/>
          <p:cNvSpPr>
            <a:spLocks noGrp="1"/>
          </p:cNvSpPr>
          <p:nvPr>
            <p:ph type="body" sz="quarter" idx="16" hasCustomPrompt="1"/>
          </p:nvPr>
        </p:nvSpPr>
        <p:spPr>
          <a:xfrm>
            <a:off x="6059272" y="2272327"/>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5"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7" name="Title 2"/>
          <p:cNvSpPr>
            <a:spLocks noGrp="1"/>
          </p:cNvSpPr>
          <p:nvPr>
            <p:ph type="title"/>
          </p:nvPr>
        </p:nvSpPr>
        <p:spPr>
          <a:xfrm>
            <a:off x="1835697" y="485803"/>
            <a:ext cx="6984776" cy="638944"/>
          </a:xfrm>
        </p:spPr>
        <p:txBody>
          <a:bodyPr/>
          <a:lstStyle/>
          <a:p>
            <a:r>
              <a:rPr lang="en-GB" dirty="0"/>
              <a:t>Business Services; </a:t>
            </a:r>
            <a:br>
              <a:rPr lang="en-GB" dirty="0"/>
            </a:br>
            <a:r>
              <a:rPr lang="en-GB" dirty="0">
                <a:solidFill>
                  <a:schemeClr val="accent1"/>
                </a:solidFill>
              </a:rPr>
              <a:t>‘non-regulated’ activities across four focused businesses</a:t>
            </a:r>
            <a:br>
              <a:rPr lang="en-GB" sz="4285" dirty="0">
                <a:solidFill>
                  <a:schemeClr val="accent1"/>
                </a:solidFill>
              </a:rPr>
            </a:br>
            <a:endParaRPr lang="en-GB" dirty="0">
              <a:solidFill>
                <a:schemeClr val="accent1"/>
              </a:solidFill>
            </a:endParaRPr>
          </a:p>
        </p:txBody>
      </p:sp>
      <p:sp>
        <p:nvSpPr>
          <p:cNvPr id="4" name="Text Placeholder 3"/>
          <p:cNvSpPr>
            <a:spLocks noGrp="1"/>
          </p:cNvSpPr>
          <p:nvPr>
            <p:ph type="body" sz="quarter" idx="13" hasCustomPrompt="1"/>
          </p:nvPr>
        </p:nvSpPr>
        <p:spPr>
          <a:xfrm>
            <a:off x="280171" y="1674983"/>
            <a:ext cx="8586788" cy="419395"/>
          </a:xfrm>
          <a:solidFill>
            <a:schemeClr val="tx2"/>
          </a:solidFill>
        </p:spPr>
        <p:txBody>
          <a:bodyPr/>
          <a:lstStyle>
            <a:lvl1pPr marL="0" marR="0" indent="0" algn="ctr" defTabSz="1088502" rtl="0" eaLnBrk="1" fontAlgn="auto" latinLnBrk="0" hangingPunct="1">
              <a:lnSpc>
                <a:spcPct val="100000"/>
              </a:lnSpc>
              <a:spcBef>
                <a:spcPts val="0"/>
              </a:spcBef>
              <a:spcAft>
                <a:spcPts val="0"/>
              </a:spcAft>
              <a:buClrTx/>
              <a:buSzTx/>
              <a:buFontTx/>
              <a:buNone/>
              <a:tabLst/>
              <a:defRPr>
                <a:solidFill>
                  <a:schemeClr val="bg1"/>
                </a:solidFill>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Services</a:t>
            </a:r>
          </a:p>
        </p:txBody>
      </p:sp>
      <p:sp>
        <p:nvSpPr>
          <p:cNvPr id="8" name="Text Placeholder 7"/>
          <p:cNvSpPr>
            <a:spLocks noGrp="1"/>
          </p:cNvSpPr>
          <p:nvPr>
            <p:ph type="body" sz="quarter" idx="14" hasCustomPrompt="1"/>
          </p:nvPr>
        </p:nvSpPr>
        <p:spPr>
          <a:xfrm>
            <a:off x="279399" y="2288746"/>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70" name="Text Placeholder 7"/>
          <p:cNvSpPr>
            <a:spLocks noGrp="1"/>
          </p:cNvSpPr>
          <p:nvPr>
            <p:ph type="body" sz="quarter" idx="22" hasCustomPrompt="1"/>
          </p:nvPr>
        </p:nvSpPr>
        <p:spPr>
          <a:xfrm>
            <a:off x="276778" y="4789778"/>
            <a:ext cx="8543694" cy="1189801"/>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8" name="Text Placeholder 7"/>
          <p:cNvSpPr>
            <a:spLocks noGrp="1"/>
          </p:cNvSpPr>
          <p:nvPr>
            <p:ph type="body" sz="quarter" idx="24" hasCustomPrompt="1"/>
          </p:nvPr>
        </p:nvSpPr>
        <p:spPr>
          <a:xfrm>
            <a:off x="3169334" y="306065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9" name="Text Placeholder 7"/>
          <p:cNvSpPr>
            <a:spLocks noGrp="1"/>
          </p:cNvSpPr>
          <p:nvPr>
            <p:ph type="body" sz="quarter" idx="25" hasCustomPrompt="1"/>
          </p:nvPr>
        </p:nvSpPr>
        <p:spPr>
          <a:xfrm>
            <a:off x="6059272" y="306065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20" name="Text Placeholder 7"/>
          <p:cNvSpPr>
            <a:spLocks noGrp="1"/>
          </p:cNvSpPr>
          <p:nvPr>
            <p:ph type="body" sz="quarter" idx="26" hasCustomPrompt="1"/>
          </p:nvPr>
        </p:nvSpPr>
        <p:spPr>
          <a:xfrm>
            <a:off x="279399" y="307707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Tree>
    <p:extLst>
      <p:ext uri="{BB962C8B-B14F-4D97-AF65-F5344CB8AC3E}">
        <p14:creationId xmlns:p14="http://schemas.microsoft.com/office/powerpoint/2010/main" val="30433739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Main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Freeform 5"/>
          <p:cNvSpPr>
            <a:spLocks noEditPoints="1"/>
          </p:cNvSpPr>
          <p:nvPr userDrawn="1"/>
        </p:nvSpPr>
        <p:spPr bwMode="auto">
          <a:xfrm>
            <a:off x="1588"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55 w 3840"/>
              <a:gd name="T11" fmla="*/ 2055 h 2160"/>
              <a:gd name="T12" fmla="*/ 55 w 3840"/>
              <a:gd name="T13" fmla="*/ 211 h 2160"/>
              <a:gd name="T14" fmla="*/ 87 w 3840"/>
              <a:gd name="T15" fmla="*/ 182 h 2160"/>
              <a:gd name="T16" fmla="*/ 594 w 3840"/>
              <a:gd name="T17" fmla="*/ 182 h 2160"/>
              <a:gd name="T18" fmla="*/ 678 w 3840"/>
              <a:gd name="T19" fmla="*/ 160 h 2160"/>
              <a:gd name="T20" fmla="*/ 708 w 3840"/>
              <a:gd name="T21" fmla="*/ 89 h 2160"/>
              <a:gd name="T22" fmla="*/ 742 w 3840"/>
              <a:gd name="T23" fmla="*/ 56 h 2160"/>
              <a:gd name="T24" fmla="*/ 763 w 3840"/>
              <a:gd name="T25" fmla="*/ 56 h 2160"/>
              <a:gd name="T26" fmla="*/ 3744 w 3840"/>
              <a:gd name="T27" fmla="*/ 56 h 2160"/>
              <a:gd name="T28" fmla="*/ 3785 w 3840"/>
              <a:gd name="T29" fmla="*/ 98 h 2160"/>
              <a:gd name="T30" fmla="*/ 3785 w 3840"/>
              <a:gd name="T31" fmla="*/ 1687 h 2160"/>
              <a:gd name="T32" fmla="*/ 3732 w 3840"/>
              <a:gd name="T33" fmla="*/ 1738 h 2160"/>
              <a:gd name="T34" fmla="*/ 3261 w 3840"/>
              <a:gd name="T35" fmla="*/ 1738 h 2160"/>
              <a:gd name="T36" fmla="*/ 3174 w 3840"/>
              <a:gd name="T37" fmla="*/ 1774 h 2160"/>
              <a:gd name="T38" fmla="*/ 3087 w 3840"/>
              <a:gd name="T39" fmla="*/ 1861 h 2160"/>
              <a:gd name="T40" fmla="*/ 3051 w 3840"/>
              <a:gd name="T41" fmla="*/ 1948 h 2160"/>
              <a:gd name="T42" fmla="*/ 3051 w 3840"/>
              <a:gd name="T43" fmla="*/ 2046 h 2160"/>
              <a:gd name="T44" fmla="*/ 2998 w 3840"/>
              <a:gd name="T45" fmla="*/ 2099 h 2160"/>
              <a:gd name="T46" fmla="*/ 2958 w 3840"/>
              <a:gd name="T47" fmla="*/ 2099 h 2160"/>
              <a:gd name="T48" fmla="*/ 2958 w 3840"/>
              <a:gd name="T49" fmla="*/ 2099 h 2160"/>
              <a:gd name="T50" fmla="*/ 100 w 3840"/>
              <a:gd name="T51" fmla="*/ 2099 h 2160"/>
              <a:gd name="T52" fmla="*/ 55 w 3840"/>
              <a:gd name="T53" fmla="*/ 2055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55" y="2055"/>
                </a:moveTo>
                <a:cubicBezTo>
                  <a:pt x="55" y="211"/>
                  <a:pt x="55" y="211"/>
                  <a:pt x="55" y="211"/>
                </a:cubicBezTo>
                <a:cubicBezTo>
                  <a:pt x="57" y="195"/>
                  <a:pt x="71" y="182"/>
                  <a:pt x="87" y="182"/>
                </a:cubicBezTo>
                <a:cubicBezTo>
                  <a:pt x="594" y="182"/>
                  <a:pt x="594" y="182"/>
                  <a:pt x="594" y="182"/>
                </a:cubicBezTo>
                <a:cubicBezTo>
                  <a:pt x="634" y="182"/>
                  <a:pt x="660" y="179"/>
                  <a:pt x="678" y="160"/>
                </a:cubicBezTo>
                <a:cubicBezTo>
                  <a:pt x="700" y="136"/>
                  <a:pt x="708" y="124"/>
                  <a:pt x="708" y="89"/>
                </a:cubicBezTo>
                <a:cubicBezTo>
                  <a:pt x="708" y="73"/>
                  <a:pt x="723" y="56"/>
                  <a:pt x="742" y="56"/>
                </a:cubicBezTo>
                <a:cubicBezTo>
                  <a:pt x="775" y="56"/>
                  <a:pt x="760" y="56"/>
                  <a:pt x="763" y="56"/>
                </a:cubicBezTo>
                <a:cubicBezTo>
                  <a:pt x="3744" y="56"/>
                  <a:pt x="3744" y="56"/>
                  <a:pt x="3744" y="56"/>
                </a:cubicBezTo>
                <a:cubicBezTo>
                  <a:pt x="3767" y="56"/>
                  <a:pt x="3785" y="75"/>
                  <a:pt x="3785" y="98"/>
                </a:cubicBezTo>
                <a:cubicBezTo>
                  <a:pt x="3785" y="1687"/>
                  <a:pt x="3785" y="1687"/>
                  <a:pt x="3785" y="1687"/>
                </a:cubicBezTo>
                <a:cubicBezTo>
                  <a:pt x="3785" y="1715"/>
                  <a:pt x="3761" y="1738"/>
                  <a:pt x="3732" y="1738"/>
                </a:cubicBezTo>
                <a:cubicBezTo>
                  <a:pt x="3261" y="1738"/>
                  <a:pt x="3261" y="1738"/>
                  <a:pt x="3261" y="1738"/>
                </a:cubicBezTo>
                <a:cubicBezTo>
                  <a:pt x="3233" y="1738"/>
                  <a:pt x="3194" y="1755"/>
                  <a:pt x="3174" y="1774"/>
                </a:cubicBezTo>
                <a:cubicBezTo>
                  <a:pt x="3087" y="1861"/>
                  <a:pt x="3087" y="1861"/>
                  <a:pt x="3087" y="1861"/>
                </a:cubicBezTo>
                <a:cubicBezTo>
                  <a:pt x="3067" y="1881"/>
                  <a:pt x="3051" y="1920"/>
                  <a:pt x="3051" y="1948"/>
                </a:cubicBezTo>
                <a:cubicBezTo>
                  <a:pt x="3051" y="2046"/>
                  <a:pt x="3051" y="2046"/>
                  <a:pt x="3051" y="2046"/>
                </a:cubicBezTo>
                <a:cubicBezTo>
                  <a:pt x="3051" y="2075"/>
                  <a:pt x="3027" y="2099"/>
                  <a:pt x="2998" y="2099"/>
                </a:cubicBezTo>
                <a:cubicBezTo>
                  <a:pt x="2958" y="2099"/>
                  <a:pt x="2958" y="2099"/>
                  <a:pt x="2958" y="2099"/>
                </a:cubicBezTo>
                <a:cubicBezTo>
                  <a:pt x="2958" y="2099"/>
                  <a:pt x="2958" y="2099"/>
                  <a:pt x="2958" y="2099"/>
                </a:cubicBezTo>
                <a:cubicBezTo>
                  <a:pt x="100" y="2099"/>
                  <a:pt x="100" y="2099"/>
                  <a:pt x="100" y="2099"/>
                </a:cubicBezTo>
                <a:cubicBezTo>
                  <a:pt x="75" y="2099"/>
                  <a:pt x="56" y="2079"/>
                  <a:pt x="55" y="205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sz="1800" dirty="0">
              <a:solidFill>
                <a:srgbClr val="555559"/>
              </a:solidFill>
              <a:latin typeface="Calibri"/>
              <a:cs typeface="+mn-cs"/>
            </a:endParaRPr>
          </a:p>
        </p:txBody>
      </p:sp>
      <p:sp>
        <p:nvSpPr>
          <p:cNvPr id="3" name="Subtitle 2"/>
          <p:cNvSpPr>
            <a:spLocks noGrp="1"/>
          </p:cNvSpPr>
          <p:nvPr>
            <p:ph type="subTitle" idx="1" hasCustomPrompt="1"/>
          </p:nvPr>
        </p:nvSpPr>
        <p:spPr>
          <a:xfrm>
            <a:off x="252001" y="2852936"/>
            <a:ext cx="8583561" cy="768085"/>
          </a:xfrm>
        </p:spPr>
        <p:txBody>
          <a:bodyPr>
            <a:noAutofit/>
          </a:bodyPr>
          <a:lstStyle>
            <a:lvl1pPr marL="0" indent="0" algn="l">
              <a:lnSpc>
                <a:spcPct val="100000"/>
              </a:lnSpc>
              <a:spcBef>
                <a:spcPts val="0"/>
              </a:spcBef>
              <a:buNone/>
              <a:defRPr sz="1500" i="1" baseline="0">
                <a:solidFill>
                  <a:schemeClr val="tx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Presentation Subtitle</a:t>
            </a:r>
            <a:endParaRPr lang="en-GB" dirty="0"/>
          </a:p>
        </p:txBody>
      </p:sp>
      <p:sp>
        <p:nvSpPr>
          <p:cNvPr id="2" name="Title 1"/>
          <p:cNvSpPr>
            <a:spLocks noGrp="1"/>
          </p:cNvSpPr>
          <p:nvPr>
            <p:ph type="ctrTitle" hasCustomPrompt="1"/>
          </p:nvPr>
        </p:nvSpPr>
        <p:spPr>
          <a:xfrm>
            <a:off x="113683" y="768001"/>
            <a:ext cx="8727577" cy="2049340"/>
          </a:xfrm>
        </p:spPr>
        <p:txBody>
          <a:bodyPr anchor="t">
            <a:noAutofit/>
          </a:bodyPr>
          <a:lstStyle>
            <a:lvl1pPr algn="l">
              <a:lnSpc>
                <a:spcPts val="6000"/>
              </a:lnSpc>
              <a:defRPr sz="8000" b="1" cap="all" baseline="0">
                <a:solidFill>
                  <a:schemeClr val="accent2"/>
                </a:solidFill>
              </a:defRPr>
            </a:lvl1pPr>
          </a:lstStyle>
          <a:p>
            <a:r>
              <a:rPr lang="en-US" dirty="0"/>
              <a:t>Add title of Presentation</a:t>
            </a:r>
            <a:endParaRPr lang="en-GB" dirty="0"/>
          </a:p>
        </p:txBody>
      </p:sp>
    </p:spTree>
    <p:extLst>
      <p:ext uri="{BB962C8B-B14F-4D97-AF65-F5344CB8AC3E}">
        <p14:creationId xmlns:p14="http://schemas.microsoft.com/office/powerpoint/2010/main" val="29670891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cSld name="Blue Chapter Title Slide">
    <p:bg>
      <p:bgPr>
        <a:solidFill>
          <a:schemeClr val="bg1"/>
        </a:solidFill>
        <a:effectLst/>
      </p:bgPr>
    </p:bg>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3782 w 3840"/>
              <a:gd name="T11" fmla="*/ 1923 h 2160"/>
              <a:gd name="T12" fmla="*/ 3782 w 3840"/>
              <a:gd name="T13" fmla="*/ 1923 h 2160"/>
              <a:gd name="T14" fmla="*/ 3760 w 3840"/>
              <a:gd name="T15" fmla="*/ 1945 h 2160"/>
              <a:gd name="T16" fmla="*/ 3607 w 3840"/>
              <a:gd name="T17" fmla="*/ 1945 h 2160"/>
              <a:gd name="T18" fmla="*/ 3570 w 3840"/>
              <a:gd name="T19" fmla="*/ 1961 h 2160"/>
              <a:gd name="T20" fmla="*/ 3533 w 3840"/>
              <a:gd name="T21" fmla="*/ 1998 h 2160"/>
              <a:gd name="T22" fmla="*/ 3517 w 3840"/>
              <a:gd name="T23" fmla="*/ 2035 h 2160"/>
              <a:gd name="T24" fmla="*/ 3517 w 3840"/>
              <a:gd name="T25" fmla="*/ 2077 h 2160"/>
              <a:gd name="T26" fmla="*/ 3498 w 3840"/>
              <a:gd name="T27" fmla="*/ 2099 h 2160"/>
              <a:gd name="T28" fmla="*/ 99 w 3840"/>
              <a:gd name="T29" fmla="*/ 2099 h 2160"/>
              <a:gd name="T30" fmla="*/ 55 w 3840"/>
              <a:gd name="T31" fmla="*/ 2055 h 2160"/>
              <a:gd name="T32" fmla="*/ 55 w 3840"/>
              <a:gd name="T33" fmla="*/ 211 h 2160"/>
              <a:gd name="T34" fmla="*/ 86 w 3840"/>
              <a:gd name="T35" fmla="*/ 182 h 2160"/>
              <a:gd name="T36" fmla="*/ 594 w 3840"/>
              <a:gd name="T37" fmla="*/ 182 h 2160"/>
              <a:gd name="T38" fmla="*/ 678 w 3840"/>
              <a:gd name="T39" fmla="*/ 160 h 2160"/>
              <a:gd name="T40" fmla="*/ 708 w 3840"/>
              <a:gd name="T41" fmla="*/ 89 h 2160"/>
              <a:gd name="T42" fmla="*/ 742 w 3840"/>
              <a:gd name="T43" fmla="*/ 56 h 2160"/>
              <a:gd name="T44" fmla="*/ 965 w 3840"/>
              <a:gd name="T45" fmla="*/ 56 h 2160"/>
              <a:gd name="T46" fmla="*/ 3743 w 3840"/>
              <a:gd name="T47" fmla="*/ 56 h 2160"/>
              <a:gd name="T48" fmla="*/ 3743 w 3840"/>
              <a:gd name="T49" fmla="*/ 56 h 2160"/>
              <a:gd name="T50" fmla="*/ 3743 w 3840"/>
              <a:gd name="T51" fmla="*/ 56 h 2160"/>
              <a:gd name="T52" fmla="*/ 3785 w 3840"/>
              <a:gd name="T53" fmla="*/ 98 h 2160"/>
              <a:gd name="T54" fmla="*/ 3782 w 3840"/>
              <a:gd name="T55" fmla="*/ 1923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3782" y="1923"/>
                </a:moveTo>
                <a:cubicBezTo>
                  <a:pt x="3782" y="1923"/>
                  <a:pt x="3782" y="1923"/>
                  <a:pt x="3782" y="1923"/>
                </a:cubicBezTo>
                <a:cubicBezTo>
                  <a:pt x="3782" y="1935"/>
                  <a:pt x="3772" y="1945"/>
                  <a:pt x="3760" y="1945"/>
                </a:cubicBezTo>
                <a:cubicBezTo>
                  <a:pt x="3607" y="1945"/>
                  <a:pt x="3607" y="1945"/>
                  <a:pt x="3607" y="1945"/>
                </a:cubicBezTo>
                <a:cubicBezTo>
                  <a:pt x="3595" y="1945"/>
                  <a:pt x="3578" y="1952"/>
                  <a:pt x="3570" y="1961"/>
                </a:cubicBezTo>
                <a:cubicBezTo>
                  <a:pt x="3533" y="1998"/>
                  <a:pt x="3533" y="1998"/>
                  <a:pt x="3533" y="1998"/>
                </a:cubicBezTo>
                <a:cubicBezTo>
                  <a:pt x="3524" y="2007"/>
                  <a:pt x="3517" y="2023"/>
                  <a:pt x="3517" y="2035"/>
                </a:cubicBezTo>
                <a:cubicBezTo>
                  <a:pt x="3517" y="2077"/>
                  <a:pt x="3517" y="2077"/>
                  <a:pt x="3517" y="2077"/>
                </a:cubicBezTo>
                <a:cubicBezTo>
                  <a:pt x="3517" y="2088"/>
                  <a:pt x="3509" y="2097"/>
                  <a:pt x="3498" y="2099"/>
                </a:cubicBezTo>
                <a:cubicBezTo>
                  <a:pt x="99" y="2099"/>
                  <a:pt x="99" y="2099"/>
                  <a:pt x="99" y="2099"/>
                </a:cubicBezTo>
                <a:cubicBezTo>
                  <a:pt x="75" y="2099"/>
                  <a:pt x="55" y="2079"/>
                  <a:pt x="55" y="2055"/>
                </a:cubicBezTo>
                <a:cubicBezTo>
                  <a:pt x="55" y="211"/>
                  <a:pt x="55" y="211"/>
                  <a:pt x="55" y="211"/>
                </a:cubicBezTo>
                <a:cubicBezTo>
                  <a:pt x="56" y="195"/>
                  <a:pt x="70" y="182"/>
                  <a:pt x="86" y="182"/>
                </a:cubicBezTo>
                <a:cubicBezTo>
                  <a:pt x="594" y="182"/>
                  <a:pt x="594" y="182"/>
                  <a:pt x="594" y="182"/>
                </a:cubicBezTo>
                <a:cubicBezTo>
                  <a:pt x="633" y="182"/>
                  <a:pt x="660" y="179"/>
                  <a:pt x="678" y="160"/>
                </a:cubicBezTo>
                <a:cubicBezTo>
                  <a:pt x="699" y="136"/>
                  <a:pt x="708" y="124"/>
                  <a:pt x="708" y="89"/>
                </a:cubicBezTo>
                <a:cubicBezTo>
                  <a:pt x="708" y="73"/>
                  <a:pt x="723" y="56"/>
                  <a:pt x="742" y="56"/>
                </a:cubicBezTo>
                <a:cubicBezTo>
                  <a:pt x="965" y="56"/>
                  <a:pt x="965" y="56"/>
                  <a:pt x="965" y="56"/>
                </a:cubicBezTo>
                <a:cubicBezTo>
                  <a:pt x="3743" y="56"/>
                  <a:pt x="3743" y="56"/>
                  <a:pt x="3743" y="56"/>
                </a:cubicBezTo>
                <a:cubicBezTo>
                  <a:pt x="3743" y="56"/>
                  <a:pt x="3743" y="56"/>
                  <a:pt x="3743" y="56"/>
                </a:cubicBezTo>
                <a:cubicBezTo>
                  <a:pt x="3743" y="56"/>
                  <a:pt x="3743" y="56"/>
                  <a:pt x="3743" y="56"/>
                </a:cubicBezTo>
                <a:cubicBezTo>
                  <a:pt x="3766" y="56"/>
                  <a:pt x="3785" y="75"/>
                  <a:pt x="3785" y="98"/>
                </a:cubicBezTo>
                <a:lnTo>
                  <a:pt x="3782" y="1923"/>
                </a:lnTo>
                <a:close/>
              </a:path>
            </a:pathLst>
          </a:custGeom>
          <a:solidFill>
            <a:srgbClr val="C6E8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sz="1800" dirty="0">
              <a:solidFill>
                <a:srgbClr val="555559"/>
              </a:solidFill>
              <a:latin typeface="Calibri"/>
              <a:cs typeface="+mn-cs"/>
            </a:endParaRPr>
          </a:p>
        </p:txBody>
      </p:sp>
      <p:sp>
        <p:nvSpPr>
          <p:cNvPr id="2" name="Title 1"/>
          <p:cNvSpPr>
            <a:spLocks noGrp="1"/>
          </p:cNvSpPr>
          <p:nvPr>
            <p:ph type="ctrTitle" hasCustomPrompt="1"/>
          </p:nvPr>
        </p:nvSpPr>
        <p:spPr>
          <a:xfrm>
            <a:off x="107504" y="768000"/>
            <a:ext cx="8571359" cy="2135347"/>
          </a:xfrm>
        </p:spPr>
        <p:txBody>
          <a:bodyPr/>
          <a:lstStyle>
            <a:lvl1pPr algn="l">
              <a:lnSpc>
                <a:spcPts val="6000"/>
              </a:lnSpc>
              <a:defRPr sz="8000">
                <a:solidFill>
                  <a:schemeClr val="tx2"/>
                </a:solidFill>
              </a:defRPr>
            </a:lvl1pPr>
          </a:lstStyle>
          <a:p>
            <a:r>
              <a:rPr lang="en-US" dirty="0"/>
              <a:t>Add title</a:t>
            </a:r>
            <a:br>
              <a:rPr lang="en-US" dirty="0"/>
            </a:br>
            <a:r>
              <a:rPr lang="en-US" dirty="0"/>
              <a:t>of chapter</a:t>
            </a:r>
            <a:endParaRPr lang="en-GB" dirty="0"/>
          </a:p>
        </p:txBody>
      </p:sp>
      <p:sp>
        <p:nvSpPr>
          <p:cNvPr id="3" name="Subtitle 2"/>
          <p:cNvSpPr>
            <a:spLocks noGrp="1"/>
          </p:cNvSpPr>
          <p:nvPr>
            <p:ph type="subTitle" idx="1" hasCustomPrompt="1"/>
          </p:nvPr>
        </p:nvSpPr>
        <p:spPr>
          <a:xfrm>
            <a:off x="251521" y="2852936"/>
            <a:ext cx="8427343" cy="1032520"/>
          </a:xfrm>
        </p:spPr>
        <p:txBody>
          <a:bodyPr>
            <a:noAutofit/>
          </a:bodyPr>
          <a:lstStyle>
            <a:lvl1pPr marL="0" indent="0" algn="l">
              <a:lnSpc>
                <a:spcPct val="100000"/>
              </a:lnSpc>
              <a:buNone/>
              <a:defRPr sz="1500" i="1">
                <a:solidFill>
                  <a:schemeClr val="tx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subtitle of Chapter</a:t>
            </a:r>
            <a:endParaRPr lang="en-GB" dirty="0"/>
          </a:p>
        </p:txBody>
      </p:sp>
      <p:sp>
        <p:nvSpPr>
          <p:cNvPr id="16" name="Footer Placeholder 4"/>
          <p:cNvSpPr>
            <a:spLocks noGrp="1"/>
          </p:cNvSpPr>
          <p:nvPr>
            <p:ph type="ftr" sz="quarter" idx="3"/>
          </p:nvPr>
        </p:nvSpPr>
        <p:spPr>
          <a:xfrm>
            <a:off x="251520" y="6228000"/>
            <a:ext cx="2895600" cy="365125"/>
          </a:xfrm>
          <a:prstGeom prst="rect">
            <a:avLst/>
          </a:prstGeom>
        </p:spPr>
        <p:txBody>
          <a:bodyPr vert="horz" lIns="91440" tIns="45720" rIns="91440" bIns="45720" rtlCol="0" anchor="ctr"/>
          <a:lstStyle>
            <a:lvl1pPr algn="l">
              <a:defRPr sz="800" i="1">
                <a:solidFill>
                  <a:schemeClr val="bg1">
                    <a:lumMod val="65000"/>
                  </a:schemeClr>
                </a:solidFill>
                <a:latin typeface="Georgia" panose="02040502050405020303" pitchFamily="18" charset="0"/>
              </a:defRPr>
            </a:lvl1pPr>
          </a:lstStyle>
          <a:p>
            <a:r>
              <a:rPr lang="en-GB" dirty="0">
                <a:solidFill>
                  <a:srgbClr val="FFFFFF">
                    <a:lumMod val="65000"/>
                  </a:srgbClr>
                </a:solidFill>
              </a:rPr>
              <a:t>Controlled for circulation only</a:t>
            </a:r>
          </a:p>
        </p:txBody>
      </p:sp>
      <p:sp>
        <p:nvSpPr>
          <p:cNvPr id="17" name="Slide Number Placeholder 5"/>
          <p:cNvSpPr>
            <a:spLocks noGrp="1"/>
          </p:cNvSpPr>
          <p:nvPr>
            <p:ph type="sldNum" sz="quarter" idx="4"/>
          </p:nvPr>
        </p:nvSpPr>
        <p:spPr>
          <a:xfrm>
            <a:off x="8316416" y="6309320"/>
            <a:ext cx="864096" cy="365125"/>
          </a:xfrm>
          <a:prstGeom prst="rect">
            <a:avLst/>
          </a:prstGeom>
        </p:spPr>
        <p:txBody>
          <a:bodyPr vert="horz" lIns="91440" tIns="45720" rIns="91440" bIns="45720" rtlCol="0" anchor="ctr"/>
          <a:lstStyle>
            <a:lvl1pPr algn="ctr">
              <a:defRPr sz="1700" b="1">
                <a:solidFill>
                  <a:schemeClr val="tx2"/>
                </a:solidFill>
              </a:defRPr>
            </a:lvl1pPr>
          </a:lstStyle>
          <a:p>
            <a:fld id="{950E3A3F-CA94-4345-B131-11BE3D752B1E}" type="slidenum">
              <a:rPr lang="en-GB" smtClean="0">
                <a:solidFill>
                  <a:srgbClr val="00B398"/>
                </a:solidFill>
              </a:rPr>
              <a:pPr/>
              <a:t>‹#›</a:t>
            </a:fld>
            <a:endParaRPr lang="en-GB" dirty="0">
              <a:solidFill>
                <a:srgbClr val="00B398"/>
              </a:solidFill>
            </a:endParaRPr>
          </a:p>
        </p:txBody>
      </p:sp>
    </p:spTree>
    <p:extLst>
      <p:ext uri="{BB962C8B-B14F-4D97-AF65-F5344CB8AC3E}">
        <p14:creationId xmlns:p14="http://schemas.microsoft.com/office/powerpoint/2010/main" val="20739196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Blue 1 Column Slide">
    <p:spTree>
      <p:nvGrpSpPr>
        <p:cNvPr id="1" name=""/>
        <p:cNvGrpSpPr/>
        <p:nvPr/>
      </p:nvGrpSpPr>
      <p:grpSpPr>
        <a:xfrm>
          <a:off x="0" y="0"/>
          <a:ext cx="0" cy="0"/>
          <a:chOff x="0" y="0"/>
          <a:chExt cx="0" cy="0"/>
        </a:xfrm>
      </p:grpSpPr>
      <p:sp>
        <p:nvSpPr>
          <p:cNvPr id="7" name="Freeform 5"/>
          <p:cNvSpPr>
            <a:spLocks noEditPoints="1"/>
          </p:cNvSpPr>
          <p:nvPr userDrawn="1"/>
        </p:nvSpPr>
        <p:spPr bwMode="auto">
          <a:xfrm>
            <a:off x="-1"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3782 w 3840"/>
              <a:gd name="T11" fmla="*/ 1923 h 2160"/>
              <a:gd name="T12" fmla="*/ 3782 w 3840"/>
              <a:gd name="T13" fmla="*/ 1923 h 2160"/>
              <a:gd name="T14" fmla="*/ 3760 w 3840"/>
              <a:gd name="T15" fmla="*/ 1945 h 2160"/>
              <a:gd name="T16" fmla="*/ 3607 w 3840"/>
              <a:gd name="T17" fmla="*/ 1945 h 2160"/>
              <a:gd name="T18" fmla="*/ 3570 w 3840"/>
              <a:gd name="T19" fmla="*/ 1961 h 2160"/>
              <a:gd name="T20" fmla="*/ 3533 w 3840"/>
              <a:gd name="T21" fmla="*/ 1998 h 2160"/>
              <a:gd name="T22" fmla="*/ 3517 w 3840"/>
              <a:gd name="T23" fmla="*/ 2035 h 2160"/>
              <a:gd name="T24" fmla="*/ 3517 w 3840"/>
              <a:gd name="T25" fmla="*/ 2077 h 2160"/>
              <a:gd name="T26" fmla="*/ 3498 w 3840"/>
              <a:gd name="T27" fmla="*/ 2099 h 2160"/>
              <a:gd name="T28" fmla="*/ 99 w 3840"/>
              <a:gd name="T29" fmla="*/ 2099 h 2160"/>
              <a:gd name="T30" fmla="*/ 55 w 3840"/>
              <a:gd name="T31" fmla="*/ 2055 h 2160"/>
              <a:gd name="T32" fmla="*/ 55 w 3840"/>
              <a:gd name="T33" fmla="*/ 211 h 2160"/>
              <a:gd name="T34" fmla="*/ 86 w 3840"/>
              <a:gd name="T35" fmla="*/ 182 h 2160"/>
              <a:gd name="T36" fmla="*/ 594 w 3840"/>
              <a:gd name="T37" fmla="*/ 182 h 2160"/>
              <a:gd name="T38" fmla="*/ 678 w 3840"/>
              <a:gd name="T39" fmla="*/ 160 h 2160"/>
              <a:gd name="T40" fmla="*/ 708 w 3840"/>
              <a:gd name="T41" fmla="*/ 89 h 2160"/>
              <a:gd name="T42" fmla="*/ 742 w 3840"/>
              <a:gd name="T43" fmla="*/ 56 h 2160"/>
              <a:gd name="T44" fmla="*/ 965 w 3840"/>
              <a:gd name="T45" fmla="*/ 56 h 2160"/>
              <a:gd name="T46" fmla="*/ 3743 w 3840"/>
              <a:gd name="T47" fmla="*/ 56 h 2160"/>
              <a:gd name="T48" fmla="*/ 3743 w 3840"/>
              <a:gd name="T49" fmla="*/ 56 h 2160"/>
              <a:gd name="T50" fmla="*/ 3743 w 3840"/>
              <a:gd name="T51" fmla="*/ 56 h 2160"/>
              <a:gd name="T52" fmla="*/ 3785 w 3840"/>
              <a:gd name="T53" fmla="*/ 98 h 2160"/>
              <a:gd name="T54" fmla="*/ 3782 w 3840"/>
              <a:gd name="T55" fmla="*/ 1923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3782" y="1923"/>
                </a:moveTo>
                <a:cubicBezTo>
                  <a:pt x="3782" y="1923"/>
                  <a:pt x="3782" y="1923"/>
                  <a:pt x="3782" y="1923"/>
                </a:cubicBezTo>
                <a:cubicBezTo>
                  <a:pt x="3782" y="1935"/>
                  <a:pt x="3772" y="1945"/>
                  <a:pt x="3760" y="1945"/>
                </a:cubicBezTo>
                <a:cubicBezTo>
                  <a:pt x="3607" y="1945"/>
                  <a:pt x="3607" y="1945"/>
                  <a:pt x="3607" y="1945"/>
                </a:cubicBezTo>
                <a:cubicBezTo>
                  <a:pt x="3595" y="1945"/>
                  <a:pt x="3578" y="1952"/>
                  <a:pt x="3570" y="1961"/>
                </a:cubicBezTo>
                <a:cubicBezTo>
                  <a:pt x="3533" y="1998"/>
                  <a:pt x="3533" y="1998"/>
                  <a:pt x="3533" y="1998"/>
                </a:cubicBezTo>
                <a:cubicBezTo>
                  <a:pt x="3524" y="2007"/>
                  <a:pt x="3517" y="2023"/>
                  <a:pt x="3517" y="2035"/>
                </a:cubicBezTo>
                <a:cubicBezTo>
                  <a:pt x="3517" y="2077"/>
                  <a:pt x="3517" y="2077"/>
                  <a:pt x="3517" y="2077"/>
                </a:cubicBezTo>
                <a:cubicBezTo>
                  <a:pt x="3517" y="2088"/>
                  <a:pt x="3509" y="2097"/>
                  <a:pt x="3498" y="2099"/>
                </a:cubicBezTo>
                <a:cubicBezTo>
                  <a:pt x="99" y="2099"/>
                  <a:pt x="99" y="2099"/>
                  <a:pt x="99" y="2099"/>
                </a:cubicBezTo>
                <a:cubicBezTo>
                  <a:pt x="75" y="2099"/>
                  <a:pt x="55" y="2079"/>
                  <a:pt x="55" y="2055"/>
                </a:cubicBezTo>
                <a:cubicBezTo>
                  <a:pt x="55" y="211"/>
                  <a:pt x="55" y="211"/>
                  <a:pt x="55" y="211"/>
                </a:cubicBezTo>
                <a:cubicBezTo>
                  <a:pt x="56" y="195"/>
                  <a:pt x="70" y="182"/>
                  <a:pt x="86" y="182"/>
                </a:cubicBezTo>
                <a:cubicBezTo>
                  <a:pt x="594" y="182"/>
                  <a:pt x="594" y="182"/>
                  <a:pt x="594" y="182"/>
                </a:cubicBezTo>
                <a:cubicBezTo>
                  <a:pt x="633" y="182"/>
                  <a:pt x="660" y="179"/>
                  <a:pt x="678" y="160"/>
                </a:cubicBezTo>
                <a:cubicBezTo>
                  <a:pt x="699" y="136"/>
                  <a:pt x="708" y="124"/>
                  <a:pt x="708" y="89"/>
                </a:cubicBezTo>
                <a:cubicBezTo>
                  <a:pt x="708" y="73"/>
                  <a:pt x="723" y="56"/>
                  <a:pt x="742" y="56"/>
                </a:cubicBezTo>
                <a:cubicBezTo>
                  <a:pt x="965" y="56"/>
                  <a:pt x="965" y="56"/>
                  <a:pt x="965" y="56"/>
                </a:cubicBezTo>
                <a:cubicBezTo>
                  <a:pt x="3743" y="56"/>
                  <a:pt x="3743" y="56"/>
                  <a:pt x="3743" y="56"/>
                </a:cubicBezTo>
                <a:cubicBezTo>
                  <a:pt x="3743" y="56"/>
                  <a:pt x="3743" y="56"/>
                  <a:pt x="3743" y="56"/>
                </a:cubicBezTo>
                <a:cubicBezTo>
                  <a:pt x="3743" y="56"/>
                  <a:pt x="3743" y="56"/>
                  <a:pt x="3743" y="56"/>
                </a:cubicBezTo>
                <a:cubicBezTo>
                  <a:pt x="3766" y="56"/>
                  <a:pt x="3785" y="75"/>
                  <a:pt x="3785" y="98"/>
                </a:cubicBezTo>
                <a:lnTo>
                  <a:pt x="3782" y="1923"/>
                </a:lnTo>
                <a:close/>
              </a:path>
            </a:pathLst>
          </a:custGeom>
          <a:solidFill>
            <a:srgbClr val="C6E8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sz="1800" dirty="0">
              <a:solidFill>
                <a:srgbClr val="555559"/>
              </a:solidFill>
              <a:latin typeface="Calibri"/>
              <a:cs typeface="+mn-cs"/>
            </a:endParaRPr>
          </a:p>
        </p:txBody>
      </p:sp>
      <p:sp>
        <p:nvSpPr>
          <p:cNvPr id="2" name="Title 1"/>
          <p:cNvSpPr>
            <a:spLocks noGrp="1"/>
          </p:cNvSpPr>
          <p:nvPr>
            <p:ph type="title" hasCustomPrompt="1"/>
          </p:nvPr>
        </p:nvSpPr>
        <p:spPr>
          <a:xfrm>
            <a:off x="2459056" y="360000"/>
            <a:ext cx="6336704" cy="860755"/>
          </a:xfrm>
        </p:spPr>
        <p:txBody>
          <a:bodyPr/>
          <a:lstStyle>
            <a:lvl1pPr>
              <a:defRPr baseline="0">
                <a:solidFill>
                  <a:schemeClr val="tx2"/>
                </a:solidFill>
              </a:defRPr>
            </a:lvl1pPr>
          </a:lstStyle>
          <a:p>
            <a:r>
              <a:rPr lang="en-US" dirty="0"/>
              <a:t>ADD TITLE OF</a:t>
            </a:r>
            <a:br>
              <a:rPr lang="en-US" dirty="0"/>
            </a:br>
            <a:r>
              <a:rPr lang="en-US" dirty="0"/>
              <a:t>1-COLUMN SLIDE</a:t>
            </a:r>
            <a:endParaRPr lang="en-GB" dirty="0"/>
          </a:p>
        </p:txBody>
      </p:sp>
      <p:sp>
        <p:nvSpPr>
          <p:cNvPr id="3" name="Content Placeholder 2"/>
          <p:cNvSpPr>
            <a:spLocks noGrp="1"/>
          </p:cNvSpPr>
          <p:nvPr>
            <p:ph idx="1"/>
          </p:nvPr>
        </p:nvSpPr>
        <p:spPr>
          <a:xfrm>
            <a:off x="504000" y="1412776"/>
            <a:ext cx="8172456" cy="4608512"/>
          </a:xfrm>
        </p:spPr>
        <p:txBody>
          <a:bodyPr>
            <a:noAutofit/>
          </a:bodyPr>
          <a:lstStyle>
            <a:lvl1pPr>
              <a:lnSpc>
                <a:spcPct val="100000"/>
              </a:lnSpc>
              <a:defRPr sz="1200"/>
            </a:lvl1pPr>
            <a:lvl2pPr>
              <a:lnSpc>
                <a:spcPct val="100000"/>
              </a:lnSpc>
              <a:defRPr sz="1100"/>
            </a:lvl2pPr>
            <a:lvl3pPr>
              <a:lnSpc>
                <a:spcPct val="100000"/>
              </a:lnSpc>
              <a:defRPr sz="1050"/>
            </a:lvl3pPr>
            <a:lvl4pPr>
              <a:lnSpc>
                <a:spcPct val="100000"/>
              </a:lnSpc>
              <a:defRPr sz="1000"/>
            </a:lvl4pPr>
            <a:lvl5pPr marL="989013" indent="-273050">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251520" y="6228000"/>
            <a:ext cx="2895600" cy="365125"/>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Tree>
    <p:extLst>
      <p:ext uri="{BB962C8B-B14F-4D97-AF65-F5344CB8AC3E}">
        <p14:creationId xmlns:p14="http://schemas.microsoft.com/office/powerpoint/2010/main" val="36003959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Green Chapter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Footer Placeholder 4"/>
          <p:cNvSpPr>
            <a:spLocks noGrp="1"/>
          </p:cNvSpPr>
          <p:nvPr>
            <p:ph type="ftr" sz="quarter" idx="3"/>
          </p:nvPr>
        </p:nvSpPr>
        <p:spPr>
          <a:xfrm>
            <a:off x="251522" y="6228000"/>
            <a:ext cx="2895600" cy="365125"/>
          </a:xfrm>
          <a:prstGeom prst="rect">
            <a:avLst/>
          </a:prstGeom>
        </p:spPr>
        <p:txBody>
          <a:bodyPr vert="horz" lIns="103693" tIns="51846" rIns="103693" bIns="51846" rtlCol="0" anchor="ctr"/>
          <a:lstStyle>
            <a:lvl1pPr algn="l">
              <a:defRPr sz="1071" i="1">
                <a:solidFill>
                  <a:schemeClr val="bg1">
                    <a:lumMod val="65000"/>
                  </a:schemeClr>
                </a:solidFill>
                <a:latin typeface="Georgia" panose="02040502050405020303" pitchFamily="18" charset="0"/>
              </a:defRPr>
            </a:lvl1pPr>
          </a:lstStyle>
          <a:p>
            <a:r>
              <a:rPr lang="en-GB" dirty="0">
                <a:solidFill>
                  <a:srgbClr val="FFFFFF">
                    <a:lumMod val="65000"/>
                  </a:srgbClr>
                </a:solidFill>
              </a:rPr>
              <a:t>Controlled for circulation only</a:t>
            </a:r>
          </a:p>
        </p:txBody>
      </p:sp>
      <p:sp>
        <p:nvSpPr>
          <p:cNvPr id="17" name="Slide Number Placeholder 5"/>
          <p:cNvSpPr>
            <a:spLocks noGrp="1"/>
          </p:cNvSpPr>
          <p:nvPr>
            <p:ph type="sldNum" sz="quarter" idx="4"/>
          </p:nvPr>
        </p:nvSpPr>
        <p:spPr>
          <a:xfrm>
            <a:off x="8316417" y="6309320"/>
            <a:ext cx="864096" cy="365125"/>
          </a:xfrm>
          <a:prstGeom prst="rect">
            <a:avLst/>
          </a:prstGeom>
        </p:spPr>
        <p:txBody>
          <a:bodyPr vert="horz" lIns="103693" tIns="51846" rIns="103693" bIns="51846" rtlCol="0" anchor="ctr"/>
          <a:lstStyle>
            <a:lvl1pPr algn="ctr">
              <a:defRPr sz="2262" b="1">
                <a:solidFill>
                  <a:schemeClr val="tx2"/>
                </a:solidFill>
              </a:defRPr>
            </a:lvl1pPr>
          </a:lstStyle>
          <a:p>
            <a:fld id="{950E3A3F-CA94-4345-B131-11BE3D752B1E}" type="slidenum">
              <a:rPr lang="en-GB" smtClean="0">
                <a:solidFill>
                  <a:srgbClr val="00B398"/>
                </a:solidFill>
              </a:rPr>
              <a:pPr/>
              <a:t>‹#›</a:t>
            </a:fld>
            <a:endParaRPr lang="en-GB" dirty="0">
              <a:solidFill>
                <a:srgbClr val="00B398"/>
              </a:solidFill>
            </a:endParaRPr>
          </a:p>
        </p:txBody>
      </p:sp>
      <p:sp>
        <p:nvSpPr>
          <p:cNvPr id="7" name="Subtitle 2"/>
          <p:cNvSpPr>
            <a:spLocks noGrp="1"/>
          </p:cNvSpPr>
          <p:nvPr>
            <p:ph type="subTitle" idx="1" hasCustomPrompt="1"/>
          </p:nvPr>
        </p:nvSpPr>
        <p:spPr>
          <a:xfrm>
            <a:off x="251521" y="2564907"/>
            <a:ext cx="8496944" cy="1032520"/>
          </a:xfrm>
        </p:spPr>
        <p:txBody>
          <a:bodyPr>
            <a:normAutofit/>
          </a:bodyPr>
          <a:lstStyle>
            <a:lvl1pPr marL="0" indent="0" algn="l">
              <a:buNone/>
              <a:defRPr sz="2024" i="1">
                <a:solidFill>
                  <a:schemeClr val="tx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subtitle of Chapter</a:t>
            </a:r>
            <a:endParaRPr lang="en-GB" dirty="0"/>
          </a:p>
        </p:txBody>
      </p:sp>
      <p:sp>
        <p:nvSpPr>
          <p:cNvPr id="8" name="Title 1"/>
          <p:cNvSpPr>
            <a:spLocks noGrp="1"/>
          </p:cNvSpPr>
          <p:nvPr>
            <p:ph type="ctrTitle" hasCustomPrompt="1"/>
          </p:nvPr>
        </p:nvSpPr>
        <p:spPr>
          <a:xfrm>
            <a:off x="107503" y="813603"/>
            <a:ext cx="8521657" cy="1655293"/>
          </a:xfrm>
        </p:spPr>
        <p:txBody>
          <a:bodyPr/>
          <a:lstStyle>
            <a:lvl1pPr algn="l">
              <a:lnSpc>
                <a:spcPts val="6615"/>
              </a:lnSpc>
              <a:defRPr sz="10833">
                <a:solidFill>
                  <a:schemeClr val="tx2"/>
                </a:solidFill>
              </a:defRPr>
            </a:lvl1pPr>
          </a:lstStyle>
          <a:p>
            <a:r>
              <a:rPr lang="en-US" dirty="0"/>
              <a:t>Add title</a:t>
            </a:r>
            <a:br>
              <a:rPr lang="en-US" dirty="0"/>
            </a:br>
            <a:r>
              <a:rPr lang="en-US" dirty="0"/>
              <a:t>of chapter</a:t>
            </a:r>
            <a:endParaRPr lang="en-GB" dirty="0"/>
          </a:p>
        </p:txBody>
      </p:sp>
    </p:spTree>
    <p:extLst>
      <p:ext uri="{BB962C8B-B14F-4D97-AF65-F5344CB8AC3E}">
        <p14:creationId xmlns:p14="http://schemas.microsoft.com/office/powerpoint/2010/main" val="308995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27244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Green 2 Column Slide">
    <p:spTree>
      <p:nvGrpSpPr>
        <p:cNvPr id="1" name=""/>
        <p:cNvGrpSpPr/>
        <p:nvPr/>
      </p:nvGrpSpPr>
      <p:grpSpPr>
        <a:xfrm>
          <a:off x="0" y="0"/>
          <a:ext cx="0" cy="0"/>
          <a:chOff x="0" y="0"/>
          <a:chExt cx="0" cy="0"/>
        </a:xfrm>
      </p:grpSpPr>
      <p:sp>
        <p:nvSpPr>
          <p:cNvPr id="12"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8"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0" name="Content Placeholder 2"/>
          <p:cNvSpPr>
            <a:spLocks noGrp="1"/>
          </p:cNvSpPr>
          <p:nvPr>
            <p:ph idx="1"/>
          </p:nvPr>
        </p:nvSpPr>
        <p:spPr>
          <a:xfrm>
            <a:off x="504001" y="1412776"/>
            <a:ext cx="4248471" cy="4608512"/>
          </a:xfrm>
        </p:spPr>
        <p:txBody>
          <a:bodyPr>
            <a:noAutofit/>
          </a:bodyPr>
          <a:lstStyle>
            <a:lvl1pPr marL="477887" indent="-355736">
              <a:lnSpc>
                <a:spcPts val="1890"/>
              </a:lnSpc>
              <a:defRPr sz="1667"/>
            </a:lvl1pPr>
            <a:lvl2pPr marL="477887" indent="-355736">
              <a:lnSpc>
                <a:spcPts val="1890"/>
              </a:lnSpc>
              <a:defRPr sz="1667"/>
            </a:lvl2pPr>
            <a:lvl3pPr marL="477887" indent="-355736">
              <a:lnSpc>
                <a:spcPts val="1890"/>
              </a:lnSpc>
              <a:defRPr sz="1667"/>
            </a:lvl3pPr>
            <a:lvl4pPr marL="477887" indent="-355736">
              <a:lnSpc>
                <a:spcPts val="1890"/>
              </a:lnSpc>
              <a:defRPr sz="1667"/>
            </a:lvl4pPr>
            <a:lvl5pPr marL="477887" indent="-355736">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3"/>
          <p:cNvSpPr>
            <a:spLocks noGrp="1"/>
          </p:cNvSpPr>
          <p:nvPr>
            <p:ph sz="half" idx="2"/>
          </p:nvPr>
        </p:nvSpPr>
        <p:spPr>
          <a:xfrm>
            <a:off x="5148065" y="1412776"/>
            <a:ext cx="3528392" cy="4608512"/>
          </a:xfrm>
        </p:spPr>
        <p:txBody>
          <a:bodyPr>
            <a:noAutofit/>
          </a:bodyPr>
          <a:lstStyle>
            <a:lvl1pPr marL="477887" indent="-355736">
              <a:lnSpc>
                <a:spcPts val="1890"/>
              </a:lnSpc>
              <a:defRPr sz="1667">
                <a:solidFill>
                  <a:schemeClr val="tx1"/>
                </a:solidFill>
              </a:defRPr>
            </a:lvl1pPr>
            <a:lvl2pPr marL="477887" indent="-355736">
              <a:lnSpc>
                <a:spcPts val="1890"/>
              </a:lnSpc>
              <a:defRPr sz="1667">
                <a:solidFill>
                  <a:schemeClr val="tx1"/>
                </a:solidFill>
              </a:defRPr>
            </a:lvl2pPr>
            <a:lvl3pPr marL="477887" indent="-355736">
              <a:lnSpc>
                <a:spcPts val="1890"/>
              </a:lnSpc>
              <a:defRPr sz="1667">
                <a:solidFill>
                  <a:schemeClr val="tx1"/>
                </a:solidFill>
              </a:defRPr>
            </a:lvl3pPr>
            <a:lvl4pPr marL="477887" indent="-355736">
              <a:lnSpc>
                <a:spcPts val="1890"/>
              </a:lnSpc>
              <a:defRPr sz="1667">
                <a:solidFill>
                  <a:schemeClr val="tx1"/>
                </a:solidFill>
              </a:defRPr>
            </a:lvl4pPr>
            <a:lvl5pPr marL="477887" indent="-355736">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32827943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Green 1 Column Slide">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9" name="Title 1"/>
          <p:cNvSpPr>
            <a:spLocks noGrp="1"/>
          </p:cNvSpPr>
          <p:nvPr>
            <p:ph type="title" hasCustomPrompt="1"/>
          </p:nvPr>
        </p:nvSpPr>
        <p:spPr>
          <a:xfrm>
            <a:off x="2483768" y="485803"/>
            <a:ext cx="6336705" cy="710952"/>
          </a:xfrm>
          <a:prstGeom prst="rect">
            <a:avLst/>
          </a:prstGeom>
        </p:spPr>
        <p:txBody>
          <a:bodyPr/>
          <a:lstStyle>
            <a:lvl1pPr>
              <a:defRPr baseline="0">
                <a:solidFill>
                  <a:schemeClr val="tx2"/>
                </a:solidFill>
              </a:defRPr>
            </a:lvl1pPr>
          </a:lstStyle>
          <a:p>
            <a:r>
              <a:rPr lang="en-US" dirty="0"/>
              <a:t>ADD TITLE OF</a:t>
            </a:r>
            <a:br>
              <a:rPr lang="en-US" dirty="0"/>
            </a:br>
            <a:r>
              <a:rPr lang="en-US" dirty="0"/>
              <a:t>1-COLUMN SLIDE</a:t>
            </a:r>
            <a:endParaRPr lang="en-GB" dirty="0"/>
          </a:p>
        </p:txBody>
      </p:sp>
      <p:sp>
        <p:nvSpPr>
          <p:cNvPr id="10" name="Content Placeholder 2"/>
          <p:cNvSpPr>
            <a:spLocks noGrp="1"/>
          </p:cNvSpPr>
          <p:nvPr>
            <p:ph idx="1"/>
          </p:nvPr>
        </p:nvSpPr>
        <p:spPr>
          <a:xfrm>
            <a:off x="504000" y="1412776"/>
            <a:ext cx="8172456"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1954978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Green Full Imag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7" name="Subtitle 2"/>
          <p:cNvSpPr>
            <a:spLocks noGrp="1"/>
          </p:cNvSpPr>
          <p:nvPr>
            <p:ph type="subTitle" idx="1" hasCustomPrompt="1"/>
          </p:nvPr>
        </p:nvSpPr>
        <p:spPr>
          <a:xfrm>
            <a:off x="2987825" y="404666"/>
            <a:ext cx="5760640" cy="936104"/>
          </a:xfrm>
          <a:prstGeom prst="rect">
            <a:avLst/>
          </a:prstGeom>
        </p:spPr>
        <p:txBody>
          <a:bodyPr>
            <a:normAutofit/>
          </a:bodyPr>
          <a:lstStyle>
            <a:lvl1pPr marL="0" indent="0" algn="r">
              <a:buNone/>
              <a:defRPr sz="2024" i="1">
                <a:solidFill>
                  <a:schemeClr val="bg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image strapline</a:t>
            </a:r>
            <a:endParaRPr lang="en-GB" dirty="0"/>
          </a:p>
        </p:txBody>
      </p:sp>
      <p:sp>
        <p:nvSpPr>
          <p:cNvPr id="8"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38453820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Purple Full Imag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2002" y="6228000"/>
            <a:ext cx="2895600" cy="365125"/>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0" name="Subtitle 2"/>
          <p:cNvSpPr>
            <a:spLocks noGrp="1"/>
          </p:cNvSpPr>
          <p:nvPr>
            <p:ph type="subTitle" idx="1" hasCustomPrompt="1"/>
          </p:nvPr>
        </p:nvSpPr>
        <p:spPr>
          <a:xfrm>
            <a:off x="2987825" y="404664"/>
            <a:ext cx="5760640" cy="816091"/>
          </a:xfrm>
        </p:spPr>
        <p:txBody>
          <a:bodyPr>
            <a:normAutofit/>
          </a:bodyPr>
          <a:lstStyle>
            <a:lvl1pPr marL="0" indent="0" algn="r">
              <a:buNone/>
              <a:defRPr sz="2024" i="1">
                <a:solidFill>
                  <a:schemeClr val="bg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image strapline</a:t>
            </a:r>
            <a:endParaRPr lang="en-GB" dirty="0"/>
          </a:p>
        </p:txBody>
      </p:sp>
    </p:spTree>
    <p:extLst>
      <p:ext uri="{BB962C8B-B14F-4D97-AF65-F5344CB8AC3E}">
        <p14:creationId xmlns:p14="http://schemas.microsoft.com/office/powerpoint/2010/main" val="28633753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Purple 2 Column Slide">
    <p:spTree>
      <p:nvGrpSpPr>
        <p:cNvPr id="1" name=""/>
        <p:cNvGrpSpPr/>
        <p:nvPr/>
      </p:nvGrpSpPr>
      <p:grpSpPr>
        <a:xfrm>
          <a:off x="0" y="0"/>
          <a:ext cx="0" cy="0"/>
          <a:chOff x="0" y="0"/>
          <a:chExt cx="0" cy="0"/>
        </a:xfrm>
      </p:grpSpPr>
      <p:sp>
        <p:nvSpPr>
          <p:cNvPr id="14"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1522" y="6228000"/>
            <a:ext cx="2895600" cy="365125"/>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8"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0" name="Content Placeholder 2"/>
          <p:cNvSpPr>
            <a:spLocks noGrp="1"/>
          </p:cNvSpPr>
          <p:nvPr>
            <p:ph idx="1"/>
          </p:nvPr>
        </p:nvSpPr>
        <p:spPr>
          <a:xfrm>
            <a:off x="504001" y="1412776"/>
            <a:ext cx="4248471"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3"/>
          <p:cNvSpPr>
            <a:spLocks noGrp="1"/>
          </p:cNvSpPr>
          <p:nvPr>
            <p:ph sz="half" idx="2"/>
          </p:nvPr>
        </p:nvSpPr>
        <p:spPr>
          <a:xfrm>
            <a:off x="5148065" y="1412776"/>
            <a:ext cx="3528392" cy="4608512"/>
          </a:xfrm>
        </p:spPr>
        <p:txBody>
          <a:bodyPr>
            <a:noAutofit/>
          </a:bodyPr>
          <a:lstStyle>
            <a:lvl1pPr>
              <a:lnSpc>
                <a:spcPts val="1890"/>
              </a:lnSpc>
              <a:defRPr sz="1667">
                <a:solidFill>
                  <a:schemeClr val="tx1"/>
                </a:solidFill>
              </a:defRPr>
            </a:lvl1pPr>
            <a:lvl2pPr>
              <a:lnSpc>
                <a:spcPts val="1890"/>
              </a:lnSpc>
              <a:defRPr sz="1667">
                <a:solidFill>
                  <a:schemeClr val="tx1"/>
                </a:solidFill>
              </a:defRPr>
            </a:lvl2pPr>
            <a:lvl3pPr>
              <a:lnSpc>
                <a:spcPts val="1890"/>
              </a:lnSpc>
              <a:defRPr sz="1667">
                <a:solidFill>
                  <a:schemeClr val="tx1"/>
                </a:solidFill>
              </a:defRPr>
            </a:lvl3pPr>
            <a:lvl4pPr>
              <a:lnSpc>
                <a:spcPts val="1890"/>
              </a:lnSpc>
              <a:defRPr sz="1667">
                <a:solidFill>
                  <a:schemeClr val="tx1"/>
                </a:solidFill>
              </a:defRPr>
            </a:lvl4pPr>
            <a:lvl5pPr>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1293066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Pink 2 Column Slide">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a:xfrm>
            <a:off x="8316417" y="6309320"/>
            <a:ext cx="864096" cy="365125"/>
          </a:xfrm>
          <a:prstGeom prst="rect">
            <a:avLst/>
          </a:prstGeo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0"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1" name="Content Placeholder 2"/>
          <p:cNvSpPr>
            <a:spLocks noGrp="1"/>
          </p:cNvSpPr>
          <p:nvPr>
            <p:ph idx="1"/>
          </p:nvPr>
        </p:nvSpPr>
        <p:spPr>
          <a:xfrm>
            <a:off x="504001" y="1412776"/>
            <a:ext cx="4248471" cy="4608512"/>
          </a:xfrm>
        </p:spPr>
        <p:txBody>
          <a:bodyPr>
            <a:noAutofit/>
          </a:bodyPr>
          <a:lstStyle>
            <a:lvl1pPr marL="477887" indent="-355736">
              <a:lnSpc>
                <a:spcPts val="1890"/>
              </a:lnSpc>
              <a:defRPr sz="1667"/>
            </a:lvl1pPr>
            <a:lvl2pPr marL="477887" indent="-355736">
              <a:lnSpc>
                <a:spcPts val="1890"/>
              </a:lnSpc>
              <a:defRPr sz="1667"/>
            </a:lvl2pPr>
            <a:lvl3pPr marL="477887" indent="-355736">
              <a:lnSpc>
                <a:spcPts val="1890"/>
              </a:lnSpc>
              <a:defRPr sz="1667"/>
            </a:lvl3pPr>
            <a:lvl4pPr marL="477887" indent="-355736">
              <a:lnSpc>
                <a:spcPts val="1890"/>
              </a:lnSpc>
              <a:defRPr sz="1667"/>
            </a:lvl4pPr>
            <a:lvl5pPr marL="477887" indent="-355736">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3"/>
          <p:cNvSpPr>
            <a:spLocks noGrp="1"/>
          </p:cNvSpPr>
          <p:nvPr>
            <p:ph sz="half" idx="2"/>
          </p:nvPr>
        </p:nvSpPr>
        <p:spPr>
          <a:xfrm>
            <a:off x="5148065" y="1412776"/>
            <a:ext cx="3528392" cy="4608512"/>
          </a:xfrm>
        </p:spPr>
        <p:txBody>
          <a:bodyPr>
            <a:noAutofit/>
          </a:bodyPr>
          <a:lstStyle>
            <a:lvl1pPr marL="477887" indent="-355736">
              <a:lnSpc>
                <a:spcPts val="1890"/>
              </a:lnSpc>
              <a:defRPr sz="1667">
                <a:solidFill>
                  <a:schemeClr val="tx1"/>
                </a:solidFill>
              </a:defRPr>
            </a:lvl1pPr>
            <a:lvl2pPr marL="477887" indent="-355736">
              <a:lnSpc>
                <a:spcPts val="1890"/>
              </a:lnSpc>
              <a:defRPr sz="1667">
                <a:solidFill>
                  <a:schemeClr val="tx1"/>
                </a:solidFill>
              </a:defRPr>
            </a:lvl2pPr>
            <a:lvl3pPr marL="477887" indent="-355736">
              <a:lnSpc>
                <a:spcPts val="1890"/>
              </a:lnSpc>
              <a:defRPr sz="1667">
                <a:solidFill>
                  <a:schemeClr val="tx1"/>
                </a:solidFill>
              </a:defRPr>
            </a:lvl3pPr>
            <a:lvl4pPr marL="477887" indent="-355736">
              <a:lnSpc>
                <a:spcPts val="1890"/>
              </a:lnSpc>
              <a:defRPr sz="1667">
                <a:solidFill>
                  <a:schemeClr val="tx1"/>
                </a:solidFill>
              </a:defRPr>
            </a:lvl4pPr>
            <a:lvl5pPr marL="477887" indent="-355736">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830939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Blue 4 Column">
    <p:spTree>
      <p:nvGrpSpPr>
        <p:cNvPr id="1" name=""/>
        <p:cNvGrpSpPr/>
        <p:nvPr/>
      </p:nvGrpSpPr>
      <p:grpSpPr>
        <a:xfrm>
          <a:off x="0" y="0"/>
          <a:ext cx="0" cy="0"/>
          <a:chOff x="0" y="0"/>
          <a:chExt cx="0" cy="0"/>
        </a:xfrm>
      </p:grpSpPr>
      <p:sp>
        <p:nvSpPr>
          <p:cNvPr id="10" name="SmartArt Placeholder 9"/>
          <p:cNvSpPr>
            <a:spLocks noGrp="1"/>
          </p:cNvSpPr>
          <p:nvPr>
            <p:ph type="dgm" sz="quarter" idx="23"/>
          </p:nvPr>
        </p:nvSpPr>
        <p:spPr>
          <a:xfrm>
            <a:off x="276226" y="1674979"/>
            <a:ext cx="8589963" cy="418405"/>
          </a:xfrm>
        </p:spPr>
        <p:txBody>
          <a:bodyPr/>
          <a:lstStyle/>
          <a:p>
            <a:endParaRPr lang="en-GB" dirty="0"/>
          </a:p>
        </p:txBody>
      </p:sp>
      <p:sp>
        <p:nvSpPr>
          <p:cNvPr id="62" name="Text Placeholder 7"/>
          <p:cNvSpPr>
            <a:spLocks noGrp="1"/>
          </p:cNvSpPr>
          <p:nvPr>
            <p:ph type="body" sz="quarter" idx="18" hasCustomPrompt="1"/>
          </p:nvPr>
        </p:nvSpPr>
        <p:spPr>
          <a:xfrm>
            <a:off x="2447913"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3" name="Text Placeholder 7"/>
          <p:cNvSpPr>
            <a:spLocks noGrp="1"/>
          </p:cNvSpPr>
          <p:nvPr>
            <p:ph type="body" sz="quarter" idx="19" hasCustomPrompt="1"/>
          </p:nvPr>
        </p:nvSpPr>
        <p:spPr>
          <a:xfrm>
            <a:off x="4620416"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4" name="Text Placeholder 7"/>
          <p:cNvSpPr>
            <a:spLocks noGrp="1"/>
          </p:cNvSpPr>
          <p:nvPr>
            <p:ph type="body" sz="quarter" idx="20" hasCustomPrompt="1"/>
          </p:nvPr>
        </p:nvSpPr>
        <p:spPr>
          <a:xfrm>
            <a:off x="6792917"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6" name="Text Placeholder 7"/>
          <p:cNvSpPr>
            <a:spLocks noGrp="1"/>
          </p:cNvSpPr>
          <p:nvPr>
            <p:ph type="body" sz="quarter" idx="21" hasCustomPrompt="1"/>
          </p:nvPr>
        </p:nvSpPr>
        <p:spPr>
          <a:xfrm>
            <a:off x="276779"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59" name="Text Placeholder 7"/>
          <p:cNvSpPr>
            <a:spLocks noGrp="1"/>
          </p:cNvSpPr>
          <p:nvPr>
            <p:ph type="body" sz="quarter" idx="15" hasCustomPrompt="1"/>
          </p:nvPr>
        </p:nvSpPr>
        <p:spPr>
          <a:xfrm>
            <a:off x="2450533"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0" name="Text Placeholder 7"/>
          <p:cNvSpPr>
            <a:spLocks noGrp="1"/>
          </p:cNvSpPr>
          <p:nvPr>
            <p:ph type="body" sz="quarter" idx="16" hasCustomPrompt="1"/>
          </p:nvPr>
        </p:nvSpPr>
        <p:spPr>
          <a:xfrm>
            <a:off x="4623038"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1" name="Text Placeholder 7"/>
          <p:cNvSpPr>
            <a:spLocks noGrp="1"/>
          </p:cNvSpPr>
          <p:nvPr>
            <p:ph type="body" sz="quarter" idx="17" hasCustomPrompt="1"/>
          </p:nvPr>
        </p:nvSpPr>
        <p:spPr>
          <a:xfrm>
            <a:off x="6795540"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5"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7" name="Title 2"/>
          <p:cNvSpPr>
            <a:spLocks noGrp="1"/>
          </p:cNvSpPr>
          <p:nvPr>
            <p:ph type="title"/>
          </p:nvPr>
        </p:nvSpPr>
        <p:spPr>
          <a:xfrm>
            <a:off x="1835697" y="485803"/>
            <a:ext cx="6984776" cy="638944"/>
          </a:xfrm>
        </p:spPr>
        <p:txBody>
          <a:bodyPr/>
          <a:lstStyle/>
          <a:p>
            <a:r>
              <a:rPr lang="en-GB" dirty="0"/>
              <a:t>Business Services; </a:t>
            </a:r>
            <a:br>
              <a:rPr lang="en-GB" dirty="0"/>
            </a:br>
            <a:r>
              <a:rPr lang="en-GB" dirty="0">
                <a:solidFill>
                  <a:schemeClr val="accent1"/>
                </a:solidFill>
              </a:rPr>
              <a:t>‘non-regulated’ activities across four focused businesses</a:t>
            </a:r>
            <a:br>
              <a:rPr lang="en-GB" sz="4285" dirty="0">
                <a:solidFill>
                  <a:schemeClr val="accent1"/>
                </a:solidFill>
              </a:rPr>
            </a:br>
            <a:endParaRPr lang="en-GB" dirty="0">
              <a:solidFill>
                <a:schemeClr val="accent1"/>
              </a:solidFill>
            </a:endParaRPr>
          </a:p>
        </p:txBody>
      </p:sp>
      <p:sp>
        <p:nvSpPr>
          <p:cNvPr id="4" name="Text Placeholder 3"/>
          <p:cNvSpPr>
            <a:spLocks noGrp="1"/>
          </p:cNvSpPr>
          <p:nvPr>
            <p:ph type="body" sz="quarter" idx="13" hasCustomPrompt="1"/>
          </p:nvPr>
        </p:nvSpPr>
        <p:spPr>
          <a:xfrm>
            <a:off x="280171" y="1674983"/>
            <a:ext cx="8586788" cy="419395"/>
          </a:xfrm>
          <a:solidFill>
            <a:schemeClr val="tx2"/>
          </a:solidFill>
        </p:spPr>
        <p:txBody>
          <a:bodyPr/>
          <a:lstStyle>
            <a:lvl1pPr marL="0" marR="0" indent="0" algn="ctr" defTabSz="1088502" rtl="0" eaLnBrk="1" fontAlgn="auto" latinLnBrk="0" hangingPunct="1">
              <a:lnSpc>
                <a:spcPct val="100000"/>
              </a:lnSpc>
              <a:spcBef>
                <a:spcPts val="0"/>
              </a:spcBef>
              <a:spcAft>
                <a:spcPts val="0"/>
              </a:spcAft>
              <a:buClrTx/>
              <a:buSzTx/>
              <a:buFontTx/>
              <a:buNone/>
              <a:tabLst/>
              <a:defRPr>
                <a:solidFill>
                  <a:schemeClr val="bg1"/>
                </a:solidFill>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Services</a:t>
            </a:r>
          </a:p>
        </p:txBody>
      </p:sp>
      <p:sp>
        <p:nvSpPr>
          <p:cNvPr id="8" name="Text Placeholder 7"/>
          <p:cNvSpPr>
            <a:spLocks noGrp="1"/>
          </p:cNvSpPr>
          <p:nvPr>
            <p:ph type="body" sz="quarter" idx="14" hasCustomPrompt="1"/>
          </p:nvPr>
        </p:nvSpPr>
        <p:spPr>
          <a:xfrm>
            <a:off x="279401"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70" name="Text Placeholder 7"/>
          <p:cNvSpPr>
            <a:spLocks noGrp="1"/>
          </p:cNvSpPr>
          <p:nvPr>
            <p:ph type="body" sz="quarter" idx="22" hasCustomPrompt="1"/>
          </p:nvPr>
        </p:nvSpPr>
        <p:spPr>
          <a:xfrm>
            <a:off x="276778" y="4789778"/>
            <a:ext cx="8543694" cy="1189801"/>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Tree>
    <p:extLst>
      <p:ext uri="{BB962C8B-B14F-4D97-AF65-F5344CB8AC3E}">
        <p14:creationId xmlns:p14="http://schemas.microsoft.com/office/powerpoint/2010/main" val="15853982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Two Columns Two Images">
    <p:spTree>
      <p:nvGrpSpPr>
        <p:cNvPr id="1" name=""/>
        <p:cNvGrpSpPr/>
        <p:nvPr/>
      </p:nvGrpSpPr>
      <p:grpSpPr>
        <a:xfrm>
          <a:off x="0" y="0"/>
          <a:ext cx="0" cy="0"/>
          <a:chOff x="0" y="0"/>
          <a:chExt cx="0" cy="0"/>
        </a:xfrm>
      </p:grpSpPr>
      <p:sp>
        <p:nvSpPr>
          <p:cNvPr id="5" name="Picture Placeholder 4"/>
          <p:cNvSpPr>
            <a:spLocks noGrp="1"/>
          </p:cNvSpPr>
          <p:nvPr>
            <p:ph type="pic" sz="quarter" idx="14"/>
          </p:nvPr>
        </p:nvSpPr>
        <p:spPr>
          <a:xfrm>
            <a:off x="5148265" y="1411819"/>
            <a:ext cx="3527426" cy="2220382"/>
          </a:xfrm>
        </p:spPr>
        <p:txBody>
          <a:bodyPr/>
          <a:lstStyle>
            <a:lvl1pPr marL="120008" indent="0">
              <a:buNone/>
              <a:defRPr/>
            </a:lvl1pPr>
          </a:lstStyle>
          <a:p>
            <a:endParaRPr lang="en-GB" dirty="0"/>
          </a:p>
        </p:txBody>
      </p:sp>
      <p:sp>
        <p:nvSpPr>
          <p:cNvPr id="7"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2"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3" name="Content Placeholder 2"/>
          <p:cNvSpPr>
            <a:spLocks noGrp="1"/>
          </p:cNvSpPr>
          <p:nvPr>
            <p:ph idx="1"/>
          </p:nvPr>
        </p:nvSpPr>
        <p:spPr>
          <a:xfrm>
            <a:off x="504001" y="1412776"/>
            <a:ext cx="4248471"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Footer Placeholder 4"/>
          <p:cNvSpPr>
            <a:spLocks noGrp="1"/>
          </p:cNvSpPr>
          <p:nvPr>
            <p:ph type="ftr" sz="quarter" idx="11"/>
          </p:nvPr>
        </p:nvSpPr>
        <p:spPr>
          <a:xfrm>
            <a:off x="251522" y="6228000"/>
            <a:ext cx="2895600" cy="365125"/>
          </a:xfrm>
        </p:spPr>
        <p:txBody>
          <a:bodyPr/>
          <a:lstStyle>
            <a:lvl1pPr>
              <a:defRPr sz="1071"/>
            </a:lvl1pPr>
          </a:lstStyle>
          <a:p>
            <a:r>
              <a:rPr lang="en-GB" dirty="0">
                <a:solidFill>
                  <a:srgbClr val="FFFFFF">
                    <a:lumMod val="65000"/>
                  </a:srgbClr>
                </a:solidFill>
              </a:rPr>
              <a:t>Controlled for circulation only</a:t>
            </a:r>
          </a:p>
        </p:txBody>
      </p:sp>
      <p:sp>
        <p:nvSpPr>
          <p:cNvPr id="15"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9" name="Picture Placeholder 4"/>
          <p:cNvSpPr>
            <a:spLocks noGrp="1"/>
          </p:cNvSpPr>
          <p:nvPr>
            <p:ph type="pic" sz="quarter" idx="15"/>
          </p:nvPr>
        </p:nvSpPr>
        <p:spPr>
          <a:xfrm>
            <a:off x="5148263" y="3800906"/>
            <a:ext cx="3527426" cy="2220382"/>
          </a:xfrm>
        </p:spPr>
        <p:txBody>
          <a:bodyPr/>
          <a:lstStyle>
            <a:lvl1pPr marL="120008" indent="0">
              <a:buNone/>
              <a:defRPr/>
            </a:lvl1pPr>
          </a:lstStyle>
          <a:p>
            <a:endParaRPr lang="en-GB" dirty="0"/>
          </a:p>
        </p:txBody>
      </p:sp>
    </p:spTree>
    <p:extLst>
      <p:ext uri="{BB962C8B-B14F-4D97-AF65-F5344CB8AC3E}">
        <p14:creationId xmlns:p14="http://schemas.microsoft.com/office/powerpoint/2010/main" val="38149439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Blue 3 column layout">
    <p:spTree>
      <p:nvGrpSpPr>
        <p:cNvPr id="1" name=""/>
        <p:cNvGrpSpPr/>
        <p:nvPr/>
      </p:nvGrpSpPr>
      <p:grpSpPr>
        <a:xfrm>
          <a:off x="0" y="0"/>
          <a:ext cx="0" cy="0"/>
          <a:chOff x="0" y="0"/>
          <a:chExt cx="0" cy="0"/>
        </a:xfrm>
      </p:grpSpPr>
      <p:sp>
        <p:nvSpPr>
          <p:cNvPr id="10" name="SmartArt Placeholder 9"/>
          <p:cNvSpPr>
            <a:spLocks noGrp="1"/>
          </p:cNvSpPr>
          <p:nvPr>
            <p:ph type="dgm" sz="quarter" idx="23"/>
          </p:nvPr>
        </p:nvSpPr>
        <p:spPr>
          <a:xfrm>
            <a:off x="276226" y="1674979"/>
            <a:ext cx="8589963" cy="418405"/>
          </a:xfrm>
        </p:spPr>
        <p:txBody>
          <a:bodyPr/>
          <a:lstStyle/>
          <a:p>
            <a:endParaRPr lang="en-GB" dirty="0"/>
          </a:p>
        </p:txBody>
      </p:sp>
      <p:sp>
        <p:nvSpPr>
          <p:cNvPr id="59" name="Text Placeholder 7"/>
          <p:cNvSpPr>
            <a:spLocks noGrp="1"/>
          </p:cNvSpPr>
          <p:nvPr>
            <p:ph type="body" sz="quarter" idx="15" hasCustomPrompt="1"/>
          </p:nvPr>
        </p:nvSpPr>
        <p:spPr>
          <a:xfrm>
            <a:off x="3169334" y="2272327"/>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0" name="Text Placeholder 7"/>
          <p:cNvSpPr>
            <a:spLocks noGrp="1"/>
          </p:cNvSpPr>
          <p:nvPr>
            <p:ph type="body" sz="quarter" idx="16" hasCustomPrompt="1"/>
          </p:nvPr>
        </p:nvSpPr>
        <p:spPr>
          <a:xfrm>
            <a:off x="6059272" y="2272327"/>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5"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7" name="Title 2"/>
          <p:cNvSpPr>
            <a:spLocks noGrp="1"/>
          </p:cNvSpPr>
          <p:nvPr>
            <p:ph type="title"/>
          </p:nvPr>
        </p:nvSpPr>
        <p:spPr>
          <a:xfrm>
            <a:off x="1835697" y="485803"/>
            <a:ext cx="6984776" cy="638944"/>
          </a:xfrm>
        </p:spPr>
        <p:txBody>
          <a:bodyPr/>
          <a:lstStyle/>
          <a:p>
            <a:r>
              <a:rPr lang="en-GB" dirty="0"/>
              <a:t>Business Services; </a:t>
            </a:r>
            <a:br>
              <a:rPr lang="en-GB" dirty="0"/>
            </a:br>
            <a:r>
              <a:rPr lang="en-GB" dirty="0">
                <a:solidFill>
                  <a:schemeClr val="accent1"/>
                </a:solidFill>
              </a:rPr>
              <a:t>‘non-regulated’ activities across four focused businesses</a:t>
            </a:r>
            <a:br>
              <a:rPr lang="en-GB" sz="4285" dirty="0">
                <a:solidFill>
                  <a:schemeClr val="accent1"/>
                </a:solidFill>
              </a:rPr>
            </a:br>
            <a:endParaRPr lang="en-GB" dirty="0">
              <a:solidFill>
                <a:schemeClr val="accent1"/>
              </a:solidFill>
            </a:endParaRPr>
          </a:p>
        </p:txBody>
      </p:sp>
      <p:sp>
        <p:nvSpPr>
          <p:cNvPr id="4" name="Text Placeholder 3"/>
          <p:cNvSpPr>
            <a:spLocks noGrp="1"/>
          </p:cNvSpPr>
          <p:nvPr>
            <p:ph type="body" sz="quarter" idx="13" hasCustomPrompt="1"/>
          </p:nvPr>
        </p:nvSpPr>
        <p:spPr>
          <a:xfrm>
            <a:off x="280171" y="1674983"/>
            <a:ext cx="8586788" cy="419395"/>
          </a:xfrm>
          <a:solidFill>
            <a:schemeClr val="tx2"/>
          </a:solidFill>
        </p:spPr>
        <p:txBody>
          <a:bodyPr/>
          <a:lstStyle>
            <a:lvl1pPr marL="0" marR="0" indent="0" algn="ctr" defTabSz="1088502" rtl="0" eaLnBrk="1" fontAlgn="auto" latinLnBrk="0" hangingPunct="1">
              <a:lnSpc>
                <a:spcPct val="100000"/>
              </a:lnSpc>
              <a:spcBef>
                <a:spcPts val="0"/>
              </a:spcBef>
              <a:spcAft>
                <a:spcPts val="0"/>
              </a:spcAft>
              <a:buClrTx/>
              <a:buSzTx/>
              <a:buFontTx/>
              <a:buNone/>
              <a:tabLst/>
              <a:defRPr>
                <a:solidFill>
                  <a:schemeClr val="bg1"/>
                </a:solidFill>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Services</a:t>
            </a:r>
          </a:p>
        </p:txBody>
      </p:sp>
      <p:sp>
        <p:nvSpPr>
          <p:cNvPr id="8" name="Text Placeholder 7"/>
          <p:cNvSpPr>
            <a:spLocks noGrp="1"/>
          </p:cNvSpPr>
          <p:nvPr>
            <p:ph type="body" sz="quarter" idx="14" hasCustomPrompt="1"/>
          </p:nvPr>
        </p:nvSpPr>
        <p:spPr>
          <a:xfrm>
            <a:off x="279399" y="2288746"/>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70" name="Text Placeholder 7"/>
          <p:cNvSpPr>
            <a:spLocks noGrp="1"/>
          </p:cNvSpPr>
          <p:nvPr>
            <p:ph type="body" sz="quarter" idx="22" hasCustomPrompt="1"/>
          </p:nvPr>
        </p:nvSpPr>
        <p:spPr>
          <a:xfrm>
            <a:off x="276778" y="4789778"/>
            <a:ext cx="8543694" cy="1189801"/>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8" name="Text Placeholder 7"/>
          <p:cNvSpPr>
            <a:spLocks noGrp="1"/>
          </p:cNvSpPr>
          <p:nvPr>
            <p:ph type="body" sz="quarter" idx="24" hasCustomPrompt="1"/>
          </p:nvPr>
        </p:nvSpPr>
        <p:spPr>
          <a:xfrm>
            <a:off x="3169334" y="306065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9" name="Text Placeholder 7"/>
          <p:cNvSpPr>
            <a:spLocks noGrp="1"/>
          </p:cNvSpPr>
          <p:nvPr>
            <p:ph type="body" sz="quarter" idx="25" hasCustomPrompt="1"/>
          </p:nvPr>
        </p:nvSpPr>
        <p:spPr>
          <a:xfrm>
            <a:off x="6059272" y="306065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20" name="Text Placeholder 7"/>
          <p:cNvSpPr>
            <a:spLocks noGrp="1"/>
          </p:cNvSpPr>
          <p:nvPr>
            <p:ph type="body" sz="quarter" idx="26" hasCustomPrompt="1"/>
          </p:nvPr>
        </p:nvSpPr>
        <p:spPr>
          <a:xfrm>
            <a:off x="279399" y="307707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Tree>
    <p:extLst>
      <p:ext uri="{BB962C8B-B14F-4D97-AF65-F5344CB8AC3E}">
        <p14:creationId xmlns:p14="http://schemas.microsoft.com/office/powerpoint/2010/main" val="3826736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Main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Freeform 5"/>
          <p:cNvSpPr>
            <a:spLocks noEditPoints="1"/>
          </p:cNvSpPr>
          <p:nvPr userDrawn="1"/>
        </p:nvSpPr>
        <p:spPr bwMode="auto">
          <a:xfrm>
            <a:off x="1588"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55 w 3840"/>
              <a:gd name="T11" fmla="*/ 2055 h 2160"/>
              <a:gd name="T12" fmla="*/ 55 w 3840"/>
              <a:gd name="T13" fmla="*/ 211 h 2160"/>
              <a:gd name="T14" fmla="*/ 87 w 3840"/>
              <a:gd name="T15" fmla="*/ 182 h 2160"/>
              <a:gd name="T16" fmla="*/ 594 w 3840"/>
              <a:gd name="T17" fmla="*/ 182 h 2160"/>
              <a:gd name="T18" fmla="*/ 678 w 3840"/>
              <a:gd name="T19" fmla="*/ 160 h 2160"/>
              <a:gd name="T20" fmla="*/ 708 w 3840"/>
              <a:gd name="T21" fmla="*/ 89 h 2160"/>
              <a:gd name="T22" fmla="*/ 742 w 3840"/>
              <a:gd name="T23" fmla="*/ 56 h 2160"/>
              <a:gd name="T24" fmla="*/ 763 w 3840"/>
              <a:gd name="T25" fmla="*/ 56 h 2160"/>
              <a:gd name="T26" fmla="*/ 3744 w 3840"/>
              <a:gd name="T27" fmla="*/ 56 h 2160"/>
              <a:gd name="T28" fmla="*/ 3785 w 3840"/>
              <a:gd name="T29" fmla="*/ 98 h 2160"/>
              <a:gd name="T30" fmla="*/ 3785 w 3840"/>
              <a:gd name="T31" fmla="*/ 1687 h 2160"/>
              <a:gd name="T32" fmla="*/ 3732 w 3840"/>
              <a:gd name="T33" fmla="*/ 1738 h 2160"/>
              <a:gd name="T34" fmla="*/ 3261 w 3840"/>
              <a:gd name="T35" fmla="*/ 1738 h 2160"/>
              <a:gd name="T36" fmla="*/ 3174 w 3840"/>
              <a:gd name="T37" fmla="*/ 1774 h 2160"/>
              <a:gd name="T38" fmla="*/ 3087 w 3840"/>
              <a:gd name="T39" fmla="*/ 1861 h 2160"/>
              <a:gd name="T40" fmla="*/ 3051 w 3840"/>
              <a:gd name="T41" fmla="*/ 1948 h 2160"/>
              <a:gd name="T42" fmla="*/ 3051 w 3840"/>
              <a:gd name="T43" fmla="*/ 2046 h 2160"/>
              <a:gd name="T44" fmla="*/ 2998 w 3840"/>
              <a:gd name="T45" fmla="*/ 2099 h 2160"/>
              <a:gd name="T46" fmla="*/ 2958 w 3840"/>
              <a:gd name="T47" fmla="*/ 2099 h 2160"/>
              <a:gd name="T48" fmla="*/ 2958 w 3840"/>
              <a:gd name="T49" fmla="*/ 2099 h 2160"/>
              <a:gd name="T50" fmla="*/ 100 w 3840"/>
              <a:gd name="T51" fmla="*/ 2099 h 2160"/>
              <a:gd name="T52" fmla="*/ 55 w 3840"/>
              <a:gd name="T53" fmla="*/ 2055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55" y="2055"/>
                </a:moveTo>
                <a:cubicBezTo>
                  <a:pt x="55" y="211"/>
                  <a:pt x="55" y="211"/>
                  <a:pt x="55" y="211"/>
                </a:cubicBezTo>
                <a:cubicBezTo>
                  <a:pt x="57" y="195"/>
                  <a:pt x="71" y="182"/>
                  <a:pt x="87" y="182"/>
                </a:cubicBezTo>
                <a:cubicBezTo>
                  <a:pt x="594" y="182"/>
                  <a:pt x="594" y="182"/>
                  <a:pt x="594" y="182"/>
                </a:cubicBezTo>
                <a:cubicBezTo>
                  <a:pt x="634" y="182"/>
                  <a:pt x="660" y="179"/>
                  <a:pt x="678" y="160"/>
                </a:cubicBezTo>
                <a:cubicBezTo>
                  <a:pt x="700" y="136"/>
                  <a:pt x="708" y="124"/>
                  <a:pt x="708" y="89"/>
                </a:cubicBezTo>
                <a:cubicBezTo>
                  <a:pt x="708" y="73"/>
                  <a:pt x="723" y="56"/>
                  <a:pt x="742" y="56"/>
                </a:cubicBezTo>
                <a:cubicBezTo>
                  <a:pt x="775" y="56"/>
                  <a:pt x="760" y="56"/>
                  <a:pt x="763" y="56"/>
                </a:cubicBezTo>
                <a:cubicBezTo>
                  <a:pt x="3744" y="56"/>
                  <a:pt x="3744" y="56"/>
                  <a:pt x="3744" y="56"/>
                </a:cubicBezTo>
                <a:cubicBezTo>
                  <a:pt x="3767" y="56"/>
                  <a:pt x="3785" y="75"/>
                  <a:pt x="3785" y="98"/>
                </a:cubicBezTo>
                <a:cubicBezTo>
                  <a:pt x="3785" y="1687"/>
                  <a:pt x="3785" y="1687"/>
                  <a:pt x="3785" y="1687"/>
                </a:cubicBezTo>
                <a:cubicBezTo>
                  <a:pt x="3785" y="1715"/>
                  <a:pt x="3761" y="1738"/>
                  <a:pt x="3732" y="1738"/>
                </a:cubicBezTo>
                <a:cubicBezTo>
                  <a:pt x="3261" y="1738"/>
                  <a:pt x="3261" y="1738"/>
                  <a:pt x="3261" y="1738"/>
                </a:cubicBezTo>
                <a:cubicBezTo>
                  <a:pt x="3233" y="1738"/>
                  <a:pt x="3194" y="1755"/>
                  <a:pt x="3174" y="1774"/>
                </a:cubicBezTo>
                <a:cubicBezTo>
                  <a:pt x="3087" y="1861"/>
                  <a:pt x="3087" y="1861"/>
                  <a:pt x="3087" y="1861"/>
                </a:cubicBezTo>
                <a:cubicBezTo>
                  <a:pt x="3067" y="1881"/>
                  <a:pt x="3051" y="1920"/>
                  <a:pt x="3051" y="1948"/>
                </a:cubicBezTo>
                <a:cubicBezTo>
                  <a:pt x="3051" y="2046"/>
                  <a:pt x="3051" y="2046"/>
                  <a:pt x="3051" y="2046"/>
                </a:cubicBezTo>
                <a:cubicBezTo>
                  <a:pt x="3051" y="2075"/>
                  <a:pt x="3027" y="2099"/>
                  <a:pt x="2998" y="2099"/>
                </a:cubicBezTo>
                <a:cubicBezTo>
                  <a:pt x="2958" y="2099"/>
                  <a:pt x="2958" y="2099"/>
                  <a:pt x="2958" y="2099"/>
                </a:cubicBezTo>
                <a:cubicBezTo>
                  <a:pt x="2958" y="2099"/>
                  <a:pt x="2958" y="2099"/>
                  <a:pt x="2958" y="2099"/>
                </a:cubicBezTo>
                <a:cubicBezTo>
                  <a:pt x="100" y="2099"/>
                  <a:pt x="100" y="2099"/>
                  <a:pt x="100" y="2099"/>
                </a:cubicBezTo>
                <a:cubicBezTo>
                  <a:pt x="75" y="2099"/>
                  <a:pt x="56" y="2079"/>
                  <a:pt x="55" y="205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sz="1800" dirty="0">
              <a:solidFill>
                <a:srgbClr val="555559"/>
              </a:solidFill>
              <a:latin typeface="Calibri"/>
              <a:cs typeface="+mn-cs"/>
            </a:endParaRPr>
          </a:p>
        </p:txBody>
      </p:sp>
      <p:sp>
        <p:nvSpPr>
          <p:cNvPr id="3" name="Subtitle 2"/>
          <p:cNvSpPr>
            <a:spLocks noGrp="1"/>
          </p:cNvSpPr>
          <p:nvPr>
            <p:ph type="subTitle" idx="1" hasCustomPrompt="1"/>
          </p:nvPr>
        </p:nvSpPr>
        <p:spPr>
          <a:xfrm>
            <a:off x="252001" y="2852936"/>
            <a:ext cx="8583561" cy="768085"/>
          </a:xfrm>
        </p:spPr>
        <p:txBody>
          <a:bodyPr>
            <a:noAutofit/>
          </a:bodyPr>
          <a:lstStyle>
            <a:lvl1pPr marL="0" indent="0" algn="l">
              <a:lnSpc>
                <a:spcPct val="100000"/>
              </a:lnSpc>
              <a:spcBef>
                <a:spcPts val="0"/>
              </a:spcBef>
              <a:buNone/>
              <a:defRPr sz="1500" i="1" baseline="0">
                <a:solidFill>
                  <a:schemeClr val="tx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Presentation Subtitle</a:t>
            </a:r>
            <a:endParaRPr lang="en-GB" dirty="0"/>
          </a:p>
        </p:txBody>
      </p:sp>
      <p:sp>
        <p:nvSpPr>
          <p:cNvPr id="2" name="Title 1"/>
          <p:cNvSpPr>
            <a:spLocks noGrp="1"/>
          </p:cNvSpPr>
          <p:nvPr>
            <p:ph type="ctrTitle" hasCustomPrompt="1"/>
          </p:nvPr>
        </p:nvSpPr>
        <p:spPr>
          <a:xfrm>
            <a:off x="113683" y="768001"/>
            <a:ext cx="8727577" cy="2049340"/>
          </a:xfrm>
        </p:spPr>
        <p:txBody>
          <a:bodyPr anchor="t">
            <a:noAutofit/>
          </a:bodyPr>
          <a:lstStyle>
            <a:lvl1pPr algn="l">
              <a:lnSpc>
                <a:spcPts val="6000"/>
              </a:lnSpc>
              <a:defRPr sz="8000" b="1" cap="all" baseline="0">
                <a:solidFill>
                  <a:schemeClr val="accent2"/>
                </a:solidFill>
              </a:defRPr>
            </a:lvl1pPr>
          </a:lstStyle>
          <a:p>
            <a:r>
              <a:rPr lang="en-US" dirty="0"/>
              <a:t>Add title of Presentation</a:t>
            </a:r>
            <a:endParaRPr lang="en-GB" dirty="0"/>
          </a:p>
        </p:txBody>
      </p:sp>
    </p:spTree>
    <p:extLst>
      <p:ext uri="{BB962C8B-B14F-4D97-AF65-F5344CB8AC3E}">
        <p14:creationId xmlns:p14="http://schemas.microsoft.com/office/powerpoint/2010/main" val="4283792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484981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Green Chapter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Footer Placeholder 4"/>
          <p:cNvSpPr>
            <a:spLocks noGrp="1"/>
          </p:cNvSpPr>
          <p:nvPr>
            <p:ph type="ftr" sz="quarter" idx="3"/>
          </p:nvPr>
        </p:nvSpPr>
        <p:spPr>
          <a:xfrm>
            <a:off x="251522" y="6228000"/>
            <a:ext cx="2895600" cy="365125"/>
          </a:xfrm>
          <a:prstGeom prst="rect">
            <a:avLst/>
          </a:prstGeom>
        </p:spPr>
        <p:txBody>
          <a:bodyPr vert="horz" lIns="103693" tIns="51846" rIns="103693" bIns="51846" rtlCol="0" anchor="ctr"/>
          <a:lstStyle>
            <a:lvl1pPr algn="l">
              <a:defRPr sz="1071" i="1">
                <a:solidFill>
                  <a:schemeClr val="bg1">
                    <a:lumMod val="65000"/>
                  </a:schemeClr>
                </a:solidFill>
                <a:latin typeface="Georgia" panose="02040502050405020303" pitchFamily="18" charset="0"/>
              </a:defRPr>
            </a:lvl1pPr>
          </a:lstStyle>
          <a:p>
            <a:r>
              <a:rPr lang="en-GB" dirty="0">
                <a:solidFill>
                  <a:srgbClr val="FFFFFF">
                    <a:lumMod val="65000"/>
                  </a:srgbClr>
                </a:solidFill>
              </a:rPr>
              <a:t>Controlled for circulation only</a:t>
            </a:r>
          </a:p>
        </p:txBody>
      </p:sp>
      <p:sp>
        <p:nvSpPr>
          <p:cNvPr id="17" name="Slide Number Placeholder 5"/>
          <p:cNvSpPr>
            <a:spLocks noGrp="1"/>
          </p:cNvSpPr>
          <p:nvPr>
            <p:ph type="sldNum" sz="quarter" idx="4"/>
          </p:nvPr>
        </p:nvSpPr>
        <p:spPr>
          <a:xfrm>
            <a:off x="8316417" y="6309320"/>
            <a:ext cx="864096" cy="365125"/>
          </a:xfrm>
          <a:prstGeom prst="rect">
            <a:avLst/>
          </a:prstGeom>
        </p:spPr>
        <p:txBody>
          <a:bodyPr vert="horz" lIns="103693" tIns="51846" rIns="103693" bIns="51846" rtlCol="0" anchor="ctr"/>
          <a:lstStyle>
            <a:lvl1pPr algn="ctr">
              <a:defRPr sz="2262" b="1">
                <a:solidFill>
                  <a:schemeClr val="tx2"/>
                </a:solidFill>
              </a:defRPr>
            </a:lvl1pPr>
          </a:lstStyle>
          <a:p>
            <a:fld id="{950E3A3F-CA94-4345-B131-11BE3D752B1E}" type="slidenum">
              <a:rPr lang="en-GB" smtClean="0">
                <a:solidFill>
                  <a:srgbClr val="00B398"/>
                </a:solidFill>
              </a:rPr>
              <a:pPr/>
              <a:t>‹#›</a:t>
            </a:fld>
            <a:endParaRPr lang="en-GB" dirty="0">
              <a:solidFill>
                <a:srgbClr val="00B398"/>
              </a:solidFill>
            </a:endParaRPr>
          </a:p>
        </p:txBody>
      </p:sp>
      <p:sp>
        <p:nvSpPr>
          <p:cNvPr id="7" name="Subtitle 2"/>
          <p:cNvSpPr>
            <a:spLocks noGrp="1"/>
          </p:cNvSpPr>
          <p:nvPr>
            <p:ph type="subTitle" idx="1" hasCustomPrompt="1"/>
          </p:nvPr>
        </p:nvSpPr>
        <p:spPr>
          <a:xfrm>
            <a:off x="251521" y="2564907"/>
            <a:ext cx="8496944" cy="1032520"/>
          </a:xfrm>
        </p:spPr>
        <p:txBody>
          <a:bodyPr>
            <a:normAutofit/>
          </a:bodyPr>
          <a:lstStyle>
            <a:lvl1pPr marL="0" indent="0" algn="l">
              <a:buNone/>
              <a:defRPr sz="2024" i="1">
                <a:solidFill>
                  <a:schemeClr val="tx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subtitle of Chapter</a:t>
            </a:r>
            <a:endParaRPr lang="en-GB" dirty="0"/>
          </a:p>
        </p:txBody>
      </p:sp>
      <p:sp>
        <p:nvSpPr>
          <p:cNvPr id="8" name="Title 1"/>
          <p:cNvSpPr>
            <a:spLocks noGrp="1"/>
          </p:cNvSpPr>
          <p:nvPr>
            <p:ph type="ctrTitle" hasCustomPrompt="1"/>
          </p:nvPr>
        </p:nvSpPr>
        <p:spPr>
          <a:xfrm>
            <a:off x="107503" y="813603"/>
            <a:ext cx="8521657" cy="1655293"/>
          </a:xfrm>
        </p:spPr>
        <p:txBody>
          <a:bodyPr/>
          <a:lstStyle>
            <a:lvl1pPr algn="l">
              <a:lnSpc>
                <a:spcPts val="6615"/>
              </a:lnSpc>
              <a:defRPr sz="10833">
                <a:solidFill>
                  <a:schemeClr val="tx2"/>
                </a:solidFill>
              </a:defRPr>
            </a:lvl1pPr>
          </a:lstStyle>
          <a:p>
            <a:r>
              <a:rPr lang="en-US" dirty="0"/>
              <a:t>Add title</a:t>
            </a:r>
            <a:br>
              <a:rPr lang="en-US" dirty="0"/>
            </a:br>
            <a:r>
              <a:rPr lang="en-US" dirty="0"/>
              <a:t>of chapter</a:t>
            </a:r>
            <a:endParaRPr lang="en-GB" dirty="0"/>
          </a:p>
        </p:txBody>
      </p:sp>
    </p:spTree>
    <p:extLst>
      <p:ext uri="{BB962C8B-B14F-4D97-AF65-F5344CB8AC3E}">
        <p14:creationId xmlns:p14="http://schemas.microsoft.com/office/powerpoint/2010/main" val="31646319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Green 2 Column Slide">
    <p:spTree>
      <p:nvGrpSpPr>
        <p:cNvPr id="1" name=""/>
        <p:cNvGrpSpPr/>
        <p:nvPr/>
      </p:nvGrpSpPr>
      <p:grpSpPr>
        <a:xfrm>
          <a:off x="0" y="0"/>
          <a:ext cx="0" cy="0"/>
          <a:chOff x="0" y="0"/>
          <a:chExt cx="0" cy="0"/>
        </a:xfrm>
      </p:grpSpPr>
      <p:sp>
        <p:nvSpPr>
          <p:cNvPr id="12"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8"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0" name="Content Placeholder 2"/>
          <p:cNvSpPr>
            <a:spLocks noGrp="1"/>
          </p:cNvSpPr>
          <p:nvPr>
            <p:ph idx="1"/>
          </p:nvPr>
        </p:nvSpPr>
        <p:spPr>
          <a:xfrm>
            <a:off x="504001" y="1412776"/>
            <a:ext cx="4248471" cy="4608512"/>
          </a:xfrm>
        </p:spPr>
        <p:txBody>
          <a:bodyPr>
            <a:noAutofit/>
          </a:bodyPr>
          <a:lstStyle>
            <a:lvl1pPr marL="477887" indent="-355736">
              <a:lnSpc>
                <a:spcPts val="1890"/>
              </a:lnSpc>
              <a:defRPr sz="1667"/>
            </a:lvl1pPr>
            <a:lvl2pPr marL="477887" indent="-355736">
              <a:lnSpc>
                <a:spcPts val="1890"/>
              </a:lnSpc>
              <a:defRPr sz="1667"/>
            </a:lvl2pPr>
            <a:lvl3pPr marL="477887" indent="-355736">
              <a:lnSpc>
                <a:spcPts val="1890"/>
              </a:lnSpc>
              <a:defRPr sz="1667"/>
            </a:lvl3pPr>
            <a:lvl4pPr marL="477887" indent="-355736">
              <a:lnSpc>
                <a:spcPts val="1890"/>
              </a:lnSpc>
              <a:defRPr sz="1667"/>
            </a:lvl4pPr>
            <a:lvl5pPr marL="477887" indent="-355736">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3"/>
          <p:cNvSpPr>
            <a:spLocks noGrp="1"/>
          </p:cNvSpPr>
          <p:nvPr>
            <p:ph sz="half" idx="2"/>
          </p:nvPr>
        </p:nvSpPr>
        <p:spPr>
          <a:xfrm>
            <a:off x="5148065" y="1412776"/>
            <a:ext cx="3528392" cy="4608512"/>
          </a:xfrm>
        </p:spPr>
        <p:txBody>
          <a:bodyPr>
            <a:noAutofit/>
          </a:bodyPr>
          <a:lstStyle>
            <a:lvl1pPr marL="477887" indent="-355736">
              <a:lnSpc>
                <a:spcPts val="1890"/>
              </a:lnSpc>
              <a:defRPr sz="1667">
                <a:solidFill>
                  <a:schemeClr val="tx1"/>
                </a:solidFill>
              </a:defRPr>
            </a:lvl1pPr>
            <a:lvl2pPr marL="477887" indent="-355736">
              <a:lnSpc>
                <a:spcPts val="1890"/>
              </a:lnSpc>
              <a:defRPr sz="1667">
                <a:solidFill>
                  <a:schemeClr val="tx1"/>
                </a:solidFill>
              </a:defRPr>
            </a:lvl2pPr>
            <a:lvl3pPr marL="477887" indent="-355736">
              <a:lnSpc>
                <a:spcPts val="1890"/>
              </a:lnSpc>
              <a:defRPr sz="1667">
                <a:solidFill>
                  <a:schemeClr val="tx1"/>
                </a:solidFill>
              </a:defRPr>
            </a:lvl3pPr>
            <a:lvl4pPr marL="477887" indent="-355736">
              <a:lnSpc>
                <a:spcPts val="1890"/>
              </a:lnSpc>
              <a:defRPr sz="1667">
                <a:solidFill>
                  <a:schemeClr val="tx1"/>
                </a:solidFill>
              </a:defRPr>
            </a:lvl4pPr>
            <a:lvl5pPr marL="477887" indent="-355736">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37716715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Green 1 Column Slide">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9" name="Title 1"/>
          <p:cNvSpPr>
            <a:spLocks noGrp="1"/>
          </p:cNvSpPr>
          <p:nvPr>
            <p:ph type="title" hasCustomPrompt="1"/>
          </p:nvPr>
        </p:nvSpPr>
        <p:spPr>
          <a:xfrm>
            <a:off x="2483768" y="485803"/>
            <a:ext cx="6336705" cy="710952"/>
          </a:xfrm>
          <a:prstGeom prst="rect">
            <a:avLst/>
          </a:prstGeom>
        </p:spPr>
        <p:txBody>
          <a:bodyPr/>
          <a:lstStyle>
            <a:lvl1pPr>
              <a:defRPr baseline="0">
                <a:solidFill>
                  <a:schemeClr val="tx2"/>
                </a:solidFill>
              </a:defRPr>
            </a:lvl1pPr>
          </a:lstStyle>
          <a:p>
            <a:r>
              <a:rPr lang="en-US" dirty="0"/>
              <a:t>ADD TITLE OF</a:t>
            </a:r>
            <a:br>
              <a:rPr lang="en-US" dirty="0"/>
            </a:br>
            <a:r>
              <a:rPr lang="en-US" dirty="0"/>
              <a:t>1-COLUMN SLIDE</a:t>
            </a:r>
            <a:endParaRPr lang="en-GB" dirty="0"/>
          </a:p>
        </p:txBody>
      </p:sp>
      <p:sp>
        <p:nvSpPr>
          <p:cNvPr id="10" name="Content Placeholder 2"/>
          <p:cNvSpPr>
            <a:spLocks noGrp="1"/>
          </p:cNvSpPr>
          <p:nvPr>
            <p:ph idx="1"/>
          </p:nvPr>
        </p:nvSpPr>
        <p:spPr>
          <a:xfrm>
            <a:off x="504000" y="1412776"/>
            <a:ext cx="8172456"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139591670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Green Full Imag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7" name="Subtitle 2"/>
          <p:cNvSpPr>
            <a:spLocks noGrp="1"/>
          </p:cNvSpPr>
          <p:nvPr>
            <p:ph type="subTitle" idx="1" hasCustomPrompt="1"/>
          </p:nvPr>
        </p:nvSpPr>
        <p:spPr>
          <a:xfrm>
            <a:off x="2987825" y="404666"/>
            <a:ext cx="5760640" cy="936104"/>
          </a:xfrm>
          <a:prstGeom prst="rect">
            <a:avLst/>
          </a:prstGeom>
        </p:spPr>
        <p:txBody>
          <a:bodyPr>
            <a:normAutofit/>
          </a:bodyPr>
          <a:lstStyle>
            <a:lvl1pPr marL="0" indent="0" algn="r">
              <a:buNone/>
              <a:defRPr sz="2024" i="1">
                <a:solidFill>
                  <a:schemeClr val="bg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image strapline</a:t>
            </a:r>
            <a:endParaRPr lang="en-GB" dirty="0"/>
          </a:p>
        </p:txBody>
      </p:sp>
      <p:sp>
        <p:nvSpPr>
          <p:cNvPr id="8"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Tree>
    <p:extLst>
      <p:ext uri="{BB962C8B-B14F-4D97-AF65-F5344CB8AC3E}">
        <p14:creationId xmlns:p14="http://schemas.microsoft.com/office/powerpoint/2010/main" val="22000327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Purple Full Imag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2002" y="6228000"/>
            <a:ext cx="2895600" cy="365125"/>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0" name="Subtitle 2"/>
          <p:cNvSpPr>
            <a:spLocks noGrp="1"/>
          </p:cNvSpPr>
          <p:nvPr>
            <p:ph type="subTitle" idx="1" hasCustomPrompt="1"/>
          </p:nvPr>
        </p:nvSpPr>
        <p:spPr>
          <a:xfrm>
            <a:off x="2987825" y="404664"/>
            <a:ext cx="5760640" cy="816091"/>
          </a:xfrm>
        </p:spPr>
        <p:txBody>
          <a:bodyPr>
            <a:normAutofit/>
          </a:bodyPr>
          <a:lstStyle>
            <a:lvl1pPr marL="0" indent="0" algn="r">
              <a:buNone/>
              <a:defRPr sz="2024" i="1">
                <a:solidFill>
                  <a:schemeClr val="bg1"/>
                </a:solidFill>
                <a:latin typeface="Georgia" panose="02040502050405020303" pitchFamily="18" charset="0"/>
              </a:defRPr>
            </a:lvl1pPr>
            <a:lvl2pPr marL="617181" indent="0" algn="ctr">
              <a:buNone/>
              <a:defRPr>
                <a:solidFill>
                  <a:schemeClr val="tx1">
                    <a:tint val="75000"/>
                  </a:schemeClr>
                </a:solidFill>
              </a:defRPr>
            </a:lvl2pPr>
            <a:lvl3pPr marL="1234361" indent="0" algn="ctr">
              <a:buNone/>
              <a:defRPr>
                <a:solidFill>
                  <a:schemeClr val="tx1">
                    <a:tint val="75000"/>
                  </a:schemeClr>
                </a:solidFill>
              </a:defRPr>
            </a:lvl3pPr>
            <a:lvl4pPr marL="1851541" indent="0" algn="ctr">
              <a:buNone/>
              <a:defRPr>
                <a:solidFill>
                  <a:schemeClr val="tx1">
                    <a:tint val="75000"/>
                  </a:schemeClr>
                </a:solidFill>
              </a:defRPr>
            </a:lvl4pPr>
            <a:lvl5pPr marL="2468722" indent="0" algn="ctr">
              <a:buNone/>
              <a:defRPr>
                <a:solidFill>
                  <a:schemeClr val="tx1">
                    <a:tint val="75000"/>
                  </a:schemeClr>
                </a:solidFill>
              </a:defRPr>
            </a:lvl5pPr>
            <a:lvl6pPr marL="3085902" indent="0" algn="ctr">
              <a:buNone/>
              <a:defRPr>
                <a:solidFill>
                  <a:schemeClr val="tx1">
                    <a:tint val="75000"/>
                  </a:schemeClr>
                </a:solidFill>
              </a:defRPr>
            </a:lvl6pPr>
            <a:lvl7pPr marL="3703083" indent="0" algn="ctr">
              <a:buNone/>
              <a:defRPr>
                <a:solidFill>
                  <a:schemeClr val="tx1">
                    <a:tint val="75000"/>
                  </a:schemeClr>
                </a:solidFill>
              </a:defRPr>
            </a:lvl7pPr>
            <a:lvl8pPr marL="4320264" indent="0" algn="ctr">
              <a:buNone/>
              <a:defRPr>
                <a:solidFill>
                  <a:schemeClr val="tx1">
                    <a:tint val="75000"/>
                  </a:schemeClr>
                </a:solidFill>
              </a:defRPr>
            </a:lvl8pPr>
            <a:lvl9pPr marL="4937444" indent="0" algn="ctr">
              <a:buNone/>
              <a:defRPr>
                <a:solidFill>
                  <a:schemeClr val="tx1">
                    <a:tint val="75000"/>
                  </a:schemeClr>
                </a:solidFill>
              </a:defRPr>
            </a:lvl9pPr>
          </a:lstStyle>
          <a:p>
            <a:r>
              <a:rPr lang="en-US" dirty="0"/>
              <a:t>Add image strapline</a:t>
            </a:r>
            <a:endParaRPr lang="en-GB" dirty="0"/>
          </a:p>
        </p:txBody>
      </p:sp>
    </p:spTree>
    <p:extLst>
      <p:ext uri="{BB962C8B-B14F-4D97-AF65-F5344CB8AC3E}">
        <p14:creationId xmlns:p14="http://schemas.microsoft.com/office/powerpoint/2010/main" val="2093847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Purple 2 Column Slide">
    <p:spTree>
      <p:nvGrpSpPr>
        <p:cNvPr id="1" name=""/>
        <p:cNvGrpSpPr/>
        <p:nvPr/>
      </p:nvGrpSpPr>
      <p:grpSpPr>
        <a:xfrm>
          <a:off x="0" y="0"/>
          <a:ext cx="0" cy="0"/>
          <a:chOff x="0" y="0"/>
          <a:chExt cx="0" cy="0"/>
        </a:xfrm>
      </p:grpSpPr>
      <p:sp>
        <p:nvSpPr>
          <p:cNvPr id="14"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1522" y="6228000"/>
            <a:ext cx="2895600" cy="365125"/>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8"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0" name="Content Placeholder 2"/>
          <p:cNvSpPr>
            <a:spLocks noGrp="1"/>
          </p:cNvSpPr>
          <p:nvPr>
            <p:ph idx="1"/>
          </p:nvPr>
        </p:nvSpPr>
        <p:spPr>
          <a:xfrm>
            <a:off x="504001" y="1412776"/>
            <a:ext cx="4248471"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3"/>
          <p:cNvSpPr>
            <a:spLocks noGrp="1"/>
          </p:cNvSpPr>
          <p:nvPr>
            <p:ph sz="half" idx="2"/>
          </p:nvPr>
        </p:nvSpPr>
        <p:spPr>
          <a:xfrm>
            <a:off x="5148065" y="1412776"/>
            <a:ext cx="3528392" cy="4608512"/>
          </a:xfrm>
        </p:spPr>
        <p:txBody>
          <a:bodyPr>
            <a:noAutofit/>
          </a:bodyPr>
          <a:lstStyle>
            <a:lvl1pPr>
              <a:lnSpc>
                <a:spcPts val="1890"/>
              </a:lnSpc>
              <a:defRPr sz="1667">
                <a:solidFill>
                  <a:schemeClr val="tx1"/>
                </a:solidFill>
              </a:defRPr>
            </a:lvl1pPr>
            <a:lvl2pPr>
              <a:lnSpc>
                <a:spcPts val="1890"/>
              </a:lnSpc>
              <a:defRPr sz="1667">
                <a:solidFill>
                  <a:schemeClr val="tx1"/>
                </a:solidFill>
              </a:defRPr>
            </a:lvl2pPr>
            <a:lvl3pPr>
              <a:lnSpc>
                <a:spcPts val="1890"/>
              </a:lnSpc>
              <a:defRPr sz="1667">
                <a:solidFill>
                  <a:schemeClr val="tx1"/>
                </a:solidFill>
              </a:defRPr>
            </a:lvl3pPr>
            <a:lvl4pPr>
              <a:lnSpc>
                <a:spcPts val="1890"/>
              </a:lnSpc>
              <a:defRPr sz="1667">
                <a:solidFill>
                  <a:schemeClr val="tx1"/>
                </a:solidFill>
              </a:defRPr>
            </a:lvl4pPr>
            <a:lvl5pPr>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756474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Pink 2 Column Slide">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5" name="Footer Placeholder 4"/>
          <p:cNvSpPr>
            <a:spLocks noGrp="1"/>
          </p:cNvSpPr>
          <p:nvPr>
            <p:ph type="ftr" sz="quarter" idx="11"/>
          </p:nvPr>
        </p:nvSpPr>
        <p:spPr>
          <a:xfrm>
            <a:off x="251522" y="6228000"/>
            <a:ext cx="2895600" cy="365125"/>
          </a:xfrm>
          <a:prstGeom prst="rect">
            <a:avLst/>
          </a:prstGeo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a:xfrm>
            <a:off x="8316417" y="6309320"/>
            <a:ext cx="864096" cy="365125"/>
          </a:xfrm>
          <a:prstGeom prst="rect">
            <a:avLst/>
          </a:prstGeo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0"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1" name="Content Placeholder 2"/>
          <p:cNvSpPr>
            <a:spLocks noGrp="1"/>
          </p:cNvSpPr>
          <p:nvPr>
            <p:ph idx="1"/>
          </p:nvPr>
        </p:nvSpPr>
        <p:spPr>
          <a:xfrm>
            <a:off x="504001" y="1412776"/>
            <a:ext cx="4248471" cy="4608512"/>
          </a:xfrm>
        </p:spPr>
        <p:txBody>
          <a:bodyPr>
            <a:noAutofit/>
          </a:bodyPr>
          <a:lstStyle>
            <a:lvl1pPr marL="477887" indent="-355736">
              <a:lnSpc>
                <a:spcPts val="1890"/>
              </a:lnSpc>
              <a:defRPr sz="1667"/>
            </a:lvl1pPr>
            <a:lvl2pPr marL="477887" indent="-355736">
              <a:lnSpc>
                <a:spcPts val="1890"/>
              </a:lnSpc>
              <a:defRPr sz="1667"/>
            </a:lvl2pPr>
            <a:lvl3pPr marL="477887" indent="-355736">
              <a:lnSpc>
                <a:spcPts val="1890"/>
              </a:lnSpc>
              <a:defRPr sz="1667"/>
            </a:lvl3pPr>
            <a:lvl4pPr marL="477887" indent="-355736">
              <a:lnSpc>
                <a:spcPts val="1890"/>
              </a:lnSpc>
              <a:defRPr sz="1667"/>
            </a:lvl4pPr>
            <a:lvl5pPr marL="477887" indent="-355736">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3"/>
          <p:cNvSpPr>
            <a:spLocks noGrp="1"/>
          </p:cNvSpPr>
          <p:nvPr>
            <p:ph sz="half" idx="2"/>
          </p:nvPr>
        </p:nvSpPr>
        <p:spPr>
          <a:xfrm>
            <a:off x="5148065" y="1412776"/>
            <a:ext cx="3528392" cy="4608512"/>
          </a:xfrm>
        </p:spPr>
        <p:txBody>
          <a:bodyPr>
            <a:noAutofit/>
          </a:bodyPr>
          <a:lstStyle>
            <a:lvl1pPr marL="477887" indent="-355736">
              <a:lnSpc>
                <a:spcPts val="1890"/>
              </a:lnSpc>
              <a:defRPr sz="1667">
                <a:solidFill>
                  <a:schemeClr val="tx1"/>
                </a:solidFill>
              </a:defRPr>
            </a:lvl1pPr>
            <a:lvl2pPr marL="477887" indent="-355736">
              <a:lnSpc>
                <a:spcPts val="1890"/>
              </a:lnSpc>
              <a:defRPr sz="1667">
                <a:solidFill>
                  <a:schemeClr val="tx1"/>
                </a:solidFill>
              </a:defRPr>
            </a:lvl2pPr>
            <a:lvl3pPr marL="477887" indent="-355736">
              <a:lnSpc>
                <a:spcPts val="1890"/>
              </a:lnSpc>
              <a:defRPr sz="1667">
                <a:solidFill>
                  <a:schemeClr val="tx1"/>
                </a:solidFill>
              </a:defRPr>
            </a:lvl3pPr>
            <a:lvl4pPr marL="477887" indent="-355736">
              <a:lnSpc>
                <a:spcPts val="1890"/>
              </a:lnSpc>
              <a:defRPr sz="1667">
                <a:solidFill>
                  <a:schemeClr val="tx1"/>
                </a:solidFill>
              </a:defRPr>
            </a:lvl4pPr>
            <a:lvl5pPr marL="477887" indent="-355736">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7301641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Blue 4 Column">
    <p:spTree>
      <p:nvGrpSpPr>
        <p:cNvPr id="1" name=""/>
        <p:cNvGrpSpPr/>
        <p:nvPr/>
      </p:nvGrpSpPr>
      <p:grpSpPr>
        <a:xfrm>
          <a:off x="0" y="0"/>
          <a:ext cx="0" cy="0"/>
          <a:chOff x="0" y="0"/>
          <a:chExt cx="0" cy="0"/>
        </a:xfrm>
      </p:grpSpPr>
      <p:sp>
        <p:nvSpPr>
          <p:cNvPr id="10" name="SmartArt Placeholder 9"/>
          <p:cNvSpPr>
            <a:spLocks noGrp="1"/>
          </p:cNvSpPr>
          <p:nvPr>
            <p:ph type="dgm" sz="quarter" idx="23"/>
          </p:nvPr>
        </p:nvSpPr>
        <p:spPr>
          <a:xfrm>
            <a:off x="276226" y="1674979"/>
            <a:ext cx="8589963" cy="418405"/>
          </a:xfrm>
        </p:spPr>
        <p:txBody>
          <a:bodyPr/>
          <a:lstStyle/>
          <a:p>
            <a:endParaRPr lang="en-GB" dirty="0"/>
          </a:p>
        </p:txBody>
      </p:sp>
      <p:sp>
        <p:nvSpPr>
          <p:cNvPr id="62" name="Text Placeholder 7"/>
          <p:cNvSpPr>
            <a:spLocks noGrp="1"/>
          </p:cNvSpPr>
          <p:nvPr>
            <p:ph type="body" sz="quarter" idx="18" hasCustomPrompt="1"/>
          </p:nvPr>
        </p:nvSpPr>
        <p:spPr>
          <a:xfrm>
            <a:off x="2447913"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3" name="Text Placeholder 7"/>
          <p:cNvSpPr>
            <a:spLocks noGrp="1"/>
          </p:cNvSpPr>
          <p:nvPr>
            <p:ph type="body" sz="quarter" idx="19" hasCustomPrompt="1"/>
          </p:nvPr>
        </p:nvSpPr>
        <p:spPr>
          <a:xfrm>
            <a:off x="4620416"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4" name="Text Placeholder 7"/>
          <p:cNvSpPr>
            <a:spLocks noGrp="1"/>
          </p:cNvSpPr>
          <p:nvPr>
            <p:ph type="body" sz="quarter" idx="20" hasCustomPrompt="1"/>
          </p:nvPr>
        </p:nvSpPr>
        <p:spPr>
          <a:xfrm>
            <a:off x="6792917"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66" name="Text Placeholder 7"/>
          <p:cNvSpPr>
            <a:spLocks noGrp="1"/>
          </p:cNvSpPr>
          <p:nvPr>
            <p:ph type="body" sz="quarter" idx="21" hasCustomPrompt="1"/>
          </p:nvPr>
        </p:nvSpPr>
        <p:spPr>
          <a:xfrm>
            <a:off x="276779" y="3056421"/>
            <a:ext cx="2028825" cy="1534450"/>
          </a:xfrm>
          <a:solidFill>
            <a:schemeClr val="accent4"/>
          </a:solidFill>
        </p:spPr>
        <p:txBody>
          <a:bodyPr lIns="102060" tIns="102060" rIns="102060" bIns="102060" anchor="t" anchorCtr="0"/>
          <a:lstStyle>
            <a:lvl1pPr marL="120008" indent="0" algn="ctr">
              <a:buNone/>
              <a:defRPr>
                <a:solidFill>
                  <a:schemeClr val="accent2"/>
                </a:solidFill>
              </a:defRPr>
            </a:lvl1pPr>
          </a:lstStyle>
          <a:p>
            <a:pPr lvl="0"/>
            <a:r>
              <a:rPr lang="en-US" dirty="0"/>
              <a:t>Some Text</a:t>
            </a:r>
            <a:endParaRPr lang="en-GB" dirty="0"/>
          </a:p>
        </p:txBody>
      </p:sp>
      <p:sp>
        <p:nvSpPr>
          <p:cNvPr id="59" name="Text Placeholder 7"/>
          <p:cNvSpPr>
            <a:spLocks noGrp="1"/>
          </p:cNvSpPr>
          <p:nvPr>
            <p:ph type="body" sz="quarter" idx="15" hasCustomPrompt="1"/>
          </p:nvPr>
        </p:nvSpPr>
        <p:spPr>
          <a:xfrm>
            <a:off x="2450533"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0" name="Text Placeholder 7"/>
          <p:cNvSpPr>
            <a:spLocks noGrp="1"/>
          </p:cNvSpPr>
          <p:nvPr>
            <p:ph type="body" sz="quarter" idx="16" hasCustomPrompt="1"/>
          </p:nvPr>
        </p:nvSpPr>
        <p:spPr>
          <a:xfrm>
            <a:off x="4623038"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1" name="Text Placeholder 7"/>
          <p:cNvSpPr>
            <a:spLocks noGrp="1"/>
          </p:cNvSpPr>
          <p:nvPr>
            <p:ph type="body" sz="quarter" idx="17" hasCustomPrompt="1"/>
          </p:nvPr>
        </p:nvSpPr>
        <p:spPr>
          <a:xfrm>
            <a:off x="6795540"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5"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7" name="Title 2"/>
          <p:cNvSpPr>
            <a:spLocks noGrp="1"/>
          </p:cNvSpPr>
          <p:nvPr>
            <p:ph type="title"/>
          </p:nvPr>
        </p:nvSpPr>
        <p:spPr>
          <a:xfrm>
            <a:off x="1835697" y="485803"/>
            <a:ext cx="6984776" cy="638944"/>
          </a:xfrm>
        </p:spPr>
        <p:txBody>
          <a:bodyPr/>
          <a:lstStyle/>
          <a:p>
            <a:r>
              <a:rPr lang="en-GB" dirty="0"/>
              <a:t>Business Services; </a:t>
            </a:r>
            <a:br>
              <a:rPr lang="en-GB" dirty="0"/>
            </a:br>
            <a:r>
              <a:rPr lang="en-GB" dirty="0">
                <a:solidFill>
                  <a:schemeClr val="accent1"/>
                </a:solidFill>
              </a:rPr>
              <a:t>‘non-regulated’ activities across four focused businesses</a:t>
            </a:r>
            <a:br>
              <a:rPr lang="en-GB" sz="4285" dirty="0">
                <a:solidFill>
                  <a:schemeClr val="accent1"/>
                </a:solidFill>
              </a:rPr>
            </a:br>
            <a:endParaRPr lang="en-GB" dirty="0">
              <a:solidFill>
                <a:schemeClr val="accent1"/>
              </a:solidFill>
            </a:endParaRPr>
          </a:p>
        </p:txBody>
      </p:sp>
      <p:sp>
        <p:nvSpPr>
          <p:cNvPr id="4" name="Text Placeholder 3"/>
          <p:cNvSpPr>
            <a:spLocks noGrp="1"/>
          </p:cNvSpPr>
          <p:nvPr>
            <p:ph type="body" sz="quarter" idx="13" hasCustomPrompt="1"/>
          </p:nvPr>
        </p:nvSpPr>
        <p:spPr>
          <a:xfrm>
            <a:off x="280171" y="1674983"/>
            <a:ext cx="8586788" cy="419395"/>
          </a:xfrm>
          <a:solidFill>
            <a:schemeClr val="tx2"/>
          </a:solidFill>
        </p:spPr>
        <p:txBody>
          <a:bodyPr/>
          <a:lstStyle>
            <a:lvl1pPr marL="0" marR="0" indent="0" algn="ctr" defTabSz="1088502" rtl="0" eaLnBrk="1" fontAlgn="auto" latinLnBrk="0" hangingPunct="1">
              <a:lnSpc>
                <a:spcPct val="100000"/>
              </a:lnSpc>
              <a:spcBef>
                <a:spcPts val="0"/>
              </a:spcBef>
              <a:spcAft>
                <a:spcPts val="0"/>
              </a:spcAft>
              <a:buClrTx/>
              <a:buSzTx/>
              <a:buFontTx/>
              <a:buNone/>
              <a:tabLst/>
              <a:defRPr>
                <a:solidFill>
                  <a:schemeClr val="bg1"/>
                </a:solidFill>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Services</a:t>
            </a:r>
          </a:p>
        </p:txBody>
      </p:sp>
      <p:sp>
        <p:nvSpPr>
          <p:cNvPr id="8" name="Text Placeholder 7"/>
          <p:cNvSpPr>
            <a:spLocks noGrp="1"/>
          </p:cNvSpPr>
          <p:nvPr>
            <p:ph type="body" sz="quarter" idx="14" hasCustomPrompt="1"/>
          </p:nvPr>
        </p:nvSpPr>
        <p:spPr>
          <a:xfrm>
            <a:off x="279401" y="2288746"/>
            <a:ext cx="2028825"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70" name="Text Placeholder 7"/>
          <p:cNvSpPr>
            <a:spLocks noGrp="1"/>
          </p:cNvSpPr>
          <p:nvPr>
            <p:ph type="body" sz="quarter" idx="22" hasCustomPrompt="1"/>
          </p:nvPr>
        </p:nvSpPr>
        <p:spPr>
          <a:xfrm>
            <a:off x="276778" y="4789778"/>
            <a:ext cx="8543694" cy="1189801"/>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Tree>
    <p:extLst>
      <p:ext uri="{BB962C8B-B14F-4D97-AF65-F5344CB8AC3E}">
        <p14:creationId xmlns:p14="http://schemas.microsoft.com/office/powerpoint/2010/main" val="9552746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Two Columns Two Images">
    <p:spTree>
      <p:nvGrpSpPr>
        <p:cNvPr id="1" name=""/>
        <p:cNvGrpSpPr/>
        <p:nvPr/>
      </p:nvGrpSpPr>
      <p:grpSpPr>
        <a:xfrm>
          <a:off x="0" y="0"/>
          <a:ext cx="0" cy="0"/>
          <a:chOff x="0" y="0"/>
          <a:chExt cx="0" cy="0"/>
        </a:xfrm>
      </p:grpSpPr>
      <p:sp>
        <p:nvSpPr>
          <p:cNvPr id="5" name="Picture Placeholder 4"/>
          <p:cNvSpPr>
            <a:spLocks noGrp="1"/>
          </p:cNvSpPr>
          <p:nvPr>
            <p:ph type="pic" sz="quarter" idx="14"/>
          </p:nvPr>
        </p:nvSpPr>
        <p:spPr>
          <a:xfrm>
            <a:off x="5148265" y="1411819"/>
            <a:ext cx="3527426" cy="2220382"/>
          </a:xfrm>
        </p:spPr>
        <p:txBody>
          <a:bodyPr/>
          <a:lstStyle>
            <a:lvl1pPr marL="120008" indent="0">
              <a:buNone/>
              <a:defRPr/>
            </a:lvl1pPr>
          </a:lstStyle>
          <a:p>
            <a:endParaRPr lang="en-GB" dirty="0"/>
          </a:p>
        </p:txBody>
      </p:sp>
      <p:sp>
        <p:nvSpPr>
          <p:cNvPr id="7"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2"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13" name="Content Placeholder 2"/>
          <p:cNvSpPr>
            <a:spLocks noGrp="1"/>
          </p:cNvSpPr>
          <p:nvPr>
            <p:ph idx="1"/>
          </p:nvPr>
        </p:nvSpPr>
        <p:spPr>
          <a:xfrm>
            <a:off x="504001" y="1412776"/>
            <a:ext cx="4248471"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Footer Placeholder 4"/>
          <p:cNvSpPr>
            <a:spLocks noGrp="1"/>
          </p:cNvSpPr>
          <p:nvPr>
            <p:ph type="ftr" sz="quarter" idx="11"/>
          </p:nvPr>
        </p:nvSpPr>
        <p:spPr>
          <a:xfrm>
            <a:off x="251522" y="6228000"/>
            <a:ext cx="2895600" cy="365125"/>
          </a:xfrm>
        </p:spPr>
        <p:txBody>
          <a:bodyPr/>
          <a:lstStyle>
            <a:lvl1pPr>
              <a:defRPr sz="1071"/>
            </a:lvl1pPr>
          </a:lstStyle>
          <a:p>
            <a:r>
              <a:rPr lang="en-GB" dirty="0">
                <a:solidFill>
                  <a:srgbClr val="FFFFFF">
                    <a:lumMod val="65000"/>
                  </a:srgbClr>
                </a:solidFill>
              </a:rPr>
              <a:t>Controlled for circulation only</a:t>
            </a:r>
          </a:p>
        </p:txBody>
      </p:sp>
      <p:sp>
        <p:nvSpPr>
          <p:cNvPr id="15"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9" name="Picture Placeholder 4"/>
          <p:cNvSpPr>
            <a:spLocks noGrp="1"/>
          </p:cNvSpPr>
          <p:nvPr>
            <p:ph type="pic" sz="quarter" idx="15"/>
          </p:nvPr>
        </p:nvSpPr>
        <p:spPr>
          <a:xfrm>
            <a:off x="5148263" y="3800906"/>
            <a:ext cx="3527426" cy="2220382"/>
          </a:xfrm>
        </p:spPr>
        <p:txBody>
          <a:bodyPr/>
          <a:lstStyle>
            <a:lvl1pPr marL="120008" indent="0">
              <a:buNone/>
              <a:defRPr/>
            </a:lvl1pPr>
          </a:lstStyle>
          <a:p>
            <a:endParaRPr lang="en-GB" dirty="0"/>
          </a:p>
        </p:txBody>
      </p:sp>
    </p:spTree>
    <p:extLst>
      <p:ext uri="{BB962C8B-B14F-4D97-AF65-F5344CB8AC3E}">
        <p14:creationId xmlns:p14="http://schemas.microsoft.com/office/powerpoint/2010/main" val="147393156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Blue 2 Column Slide">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2" name="Title 1"/>
          <p:cNvSpPr>
            <a:spLocks noGrp="1"/>
          </p:cNvSpPr>
          <p:nvPr>
            <p:ph type="title" hasCustomPrompt="1"/>
          </p:nvPr>
        </p:nvSpPr>
        <p:spPr>
          <a:xfrm>
            <a:off x="2483768" y="485800"/>
            <a:ext cx="6336705" cy="734955"/>
          </a:xfrm>
        </p:spPr>
        <p:txBody>
          <a:bodyPr/>
          <a:lstStyle>
            <a:lvl1pPr>
              <a:defRPr baseline="0">
                <a:solidFill>
                  <a:schemeClr val="tx2"/>
                </a:solidFill>
              </a:defRPr>
            </a:lvl1pPr>
          </a:lstStyle>
          <a:p>
            <a:r>
              <a:rPr lang="en-US" dirty="0"/>
              <a:t>ADD TITLE OF</a:t>
            </a:r>
            <a:br>
              <a:rPr lang="en-US" dirty="0"/>
            </a:br>
            <a:r>
              <a:rPr lang="en-US" dirty="0"/>
              <a:t>2-COLUMN SLIDE</a:t>
            </a:r>
            <a:endParaRPr lang="en-GB" dirty="0"/>
          </a:p>
        </p:txBody>
      </p:sp>
      <p:sp>
        <p:nvSpPr>
          <p:cNvPr id="3" name="Content Placeholder 2"/>
          <p:cNvSpPr>
            <a:spLocks noGrp="1"/>
          </p:cNvSpPr>
          <p:nvPr>
            <p:ph idx="1"/>
          </p:nvPr>
        </p:nvSpPr>
        <p:spPr>
          <a:xfrm>
            <a:off x="504001" y="1412776"/>
            <a:ext cx="4248471" cy="4608512"/>
          </a:xfrm>
        </p:spPr>
        <p:txBody>
          <a:bodyPr>
            <a:noAutofit/>
          </a:bodyPr>
          <a:lstStyle>
            <a:lvl1pPr>
              <a:lnSpc>
                <a:spcPts val="1890"/>
              </a:lnSpc>
              <a:defRPr sz="1667"/>
            </a:lvl1pPr>
            <a:lvl2pPr>
              <a:lnSpc>
                <a:spcPts val="1890"/>
              </a:lnSpc>
              <a:defRPr sz="1667"/>
            </a:lvl2pPr>
            <a:lvl3pPr>
              <a:lnSpc>
                <a:spcPts val="1890"/>
              </a:lnSpc>
              <a:defRPr sz="1667"/>
            </a:lvl3pPr>
            <a:lvl4pPr>
              <a:lnSpc>
                <a:spcPts val="1890"/>
              </a:lnSpc>
              <a:defRPr sz="1667"/>
            </a:lvl4pPr>
            <a:lvl5pPr>
              <a:lnSpc>
                <a:spcPts val="1890"/>
              </a:lnSpc>
              <a:defRPr sz="1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251522" y="6228000"/>
            <a:ext cx="2895600" cy="365125"/>
          </a:xfrm>
        </p:spPr>
        <p:txBody>
          <a:bodyPr/>
          <a:lstStyle>
            <a:lvl1pPr>
              <a:defRPr sz="1071"/>
            </a:lvl1p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9" name="Content Placeholder 3"/>
          <p:cNvSpPr>
            <a:spLocks noGrp="1"/>
          </p:cNvSpPr>
          <p:nvPr>
            <p:ph sz="half" idx="2"/>
          </p:nvPr>
        </p:nvSpPr>
        <p:spPr>
          <a:xfrm>
            <a:off x="5148065" y="1412776"/>
            <a:ext cx="3528392" cy="4608512"/>
          </a:xfrm>
        </p:spPr>
        <p:txBody>
          <a:bodyPr>
            <a:noAutofit/>
          </a:bodyPr>
          <a:lstStyle>
            <a:lvl1pPr>
              <a:lnSpc>
                <a:spcPts val="1890"/>
              </a:lnSpc>
              <a:defRPr sz="1667">
                <a:solidFill>
                  <a:schemeClr val="tx1"/>
                </a:solidFill>
              </a:defRPr>
            </a:lvl1pPr>
            <a:lvl2pPr>
              <a:lnSpc>
                <a:spcPts val="1890"/>
              </a:lnSpc>
              <a:defRPr sz="1667">
                <a:solidFill>
                  <a:schemeClr val="tx1"/>
                </a:solidFill>
              </a:defRPr>
            </a:lvl2pPr>
            <a:lvl3pPr>
              <a:lnSpc>
                <a:spcPts val="1890"/>
              </a:lnSpc>
              <a:defRPr sz="1667">
                <a:solidFill>
                  <a:schemeClr val="tx1"/>
                </a:solidFill>
              </a:defRPr>
            </a:lvl3pPr>
            <a:lvl4pPr>
              <a:lnSpc>
                <a:spcPts val="1890"/>
              </a:lnSpc>
              <a:defRPr sz="1667">
                <a:solidFill>
                  <a:schemeClr val="tx1"/>
                </a:solidFill>
              </a:defRPr>
            </a:lvl4pPr>
            <a:lvl5pPr>
              <a:lnSpc>
                <a:spcPts val="1890"/>
              </a:lnSpc>
              <a:defRPr sz="1667">
                <a:solidFill>
                  <a:schemeClr val="tx1"/>
                </a:solidFill>
              </a:defRPr>
            </a:lvl5pPr>
            <a:lvl6pPr>
              <a:defRPr sz="2381"/>
            </a:lvl6pPr>
            <a:lvl7pPr>
              <a:defRPr sz="2381"/>
            </a:lvl7pPr>
            <a:lvl8pPr>
              <a:defRPr sz="2381"/>
            </a:lvl8pPr>
            <a:lvl9pPr>
              <a:defRPr sz="238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43901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297378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Blue 3 column layout">
    <p:spTree>
      <p:nvGrpSpPr>
        <p:cNvPr id="1" name=""/>
        <p:cNvGrpSpPr/>
        <p:nvPr/>
      </p:nvGrpSpPr>
      <p:grpSpPr>
        <a:xfrm>
          <a:off x="0" y="0"/>
          <a:ext cx="0" cy="0"/>
          <a:chOff x="0" y="0"/>
          <a:chExt cx="0" cy="0"/>
        </a:xfrm>
      </p:grpSpPr>
      <p:sp>
        <p:nvSpPr>
          <p:cNvPr id="10" name="SmartArt Placeholder 9"/>
          <p:cNvSpPr>
            <a:spLocks noGrp="1"/>
          </p:cNvSpPr>
          <p:nvPr>
            <p:ph type="dgm" sz="quarter" idx="23"/>
          </p:nvPr>
        </p:nvSpPr>
        <p:spPr>
          <a:xfrm>
            <a:off x="276226" y="1674979"/>
            <a:ext cx="8589963" cy="418405"/>
          </a:xfrm>
        </p:spPr>
        <p:txBody>
          <a:bodyPr/>
          <a:lstStyle/>
          <a:p>
            <a:endParaRPr lang="en-GB" dirty="0"/>
          </a:p>
        </p:txBody>
      </p:sp>
      <p:sp>
        <p:nvSpPr>
          <p:cNvPr id="59" name="Text Placeholder 7"/>
          <p:cNvSpPr>
            <a:spLocks noGrp="1"/>
          </p:cNvSpPr>
          <p:nvPr>
            <p:ph type="body" sz="quarter" idx="15" hasCustomPrompt="1"/>
          </p:nvPr>
        </p:nvSpPr>
        <p:spPr>
          <a:xfrm>
            <a:off x="3169334" y="2272327"/>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60" name="Text Placeholder 7"/>
          <p:cNvSpPr>
            <a:spLocks noGrp="1"/>
          </p:cNvSpPr>
          <p:nvPr>
            <p:ph type="body" sz="quarter" idx="16" hasCustomPrompt="1"/>
          </p:nvPr>
        </p:nvSpPr>
        <p:spPr>
          <a:xfrm>
            <a:off x="6059272" y="2272327"/>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5" name="Freeform 5"/>
          <p:cNvSpPr>
            <a:spLocks noEditPoints="1"/>
          </p:cNvSpPr>
          <p:nvPr userDrawn="1"/>
        </p:nvSpPr>
        <p:spPr bwMode="auto">
          <a:xfrm>
            <a:off x="1" y="0"/>
            <a:ext cx="9144000" cy="6858000"/>
          </a:xfrm>
          <a:custGeom>
            <a:avLst/>
            <a:gdLst>
              <a:gd name="T0" fmla="*/ 0 w 5760"/>
              <a:gd name="T1" fmla="*/ 3240 h 3240"/>
              <a:gd name="T2" fmla="*/ 5760 w 5760"/>
              <a:gd name="T3" fmla="*/ 0 h 3240"/>
              <a:gd name="T4" fmla="*/ 83 w 5760"/>
              <a:gd name="T5" fmla="*/ 3083 h 3240"/>
              <a:gd name="T6" fmla="*/ 83 w 5760"/>
              <a:gd name="T7" fmla="*/ 318 h 3240"/>
              <a:gd name="T8" fmla="*/ 87 w 5760"/>
              <a:gd name="T9" fmla="*/ 302 h 3240"/>
              <a:gd name="T10" fmla="*/ 98 w 5760"/>
              <a:gd name="T11" fmla="*/ 288 h 3240"/>
              <a:gd name="T12" fmla="*/ 113 w 5760"/>
              <a:gd name="T13" fmla="*/ 279 h 3240"/>
              <a:gd name="T14" fmla="*/ 131 w 5760"/>
              <a:gd name="T15" fmla="*/ 276 h 3240"/>
              <a:gd name="T16" fmla="*/ 924 w 5760"/>
              <a:gd name="T17" fmla="*/ 276 h 3240"/>
              <a:gd name="T18" fmla="*/ 945 w 5760"/>
              <a:gd name="T19" fmla="*/ 273 h 3240"/>
              <a:gd name="T20" fmla="*/ 966 w 5760"/>
              <a:gd name="T21" fmla="*/ 266 h 3240"/>
              <a:gd name="T22" fmla="*/ 987 w 5760"/>
              <a:gd name="T23" fmla="*/ 257 h 3240"/>
              <a:gd name="T24" fmla="*/ 1004 w 5760"/>
              <a:gd name="T25" fmla="*/ 243 h 3240"/>
              <a:gd name="T26" fmla="*/ 1034 w 5760"/>
              <a:gd name="T27" fmla="*/ 212 h 3240"/>
              <a:gd name="T28" fmla="*/ 1047 w 5760"/>
              <a:gd name="T29" fmla="*/ 197 h 3240"/>
              <a:gd name="T30" fmla="*/ 1056 w 5760"/>
              <a:gd name="T31" fmla="*/ 176 h 3240"/>
              <a:gd name="T32" fmla="*/ 1064 w 5760"/>
              <a:gd name="T33" fmla="*/ 155 h 3240"/>
              <a:gd name="T34" fmla="*/ 1067 w 5760"/>
              <a:gd name="T35" fmla="*/ 134 h 3240"/>
              <a:gd name="T36" fmla="*/ 1067 w 5760"/>
              <a:gd name="T37" fmla="*/ 132 h 3240"/>
              <a:gd name="T38" fmla="*/ 1070 w 5760"/>
              <a:gd name="T39" fmla="*/ 113 h 3240"/>
              <a:gd name="T40" fmla="*/ 1080 w 5760"/>
              <a:gd name="T41" fmla="*/ 98 h 3240"/>
              <a:gd name="T42" fmla="*/ 1095 w 5760"/>
              <a:gd name="T43" fmla="*/ 89 h 3240"/>
              <a:gd name="T44" fmla="*/ 1115 w 5760"/>
              <a:gd name="T45" fmla="*/ 84 h 3240"/>
              <a:gd name="T46" fmla="*/ 5615 w 5760"/>
              <a:gd name="T47" fmla="*/ 84 h 3240"/>
              <a:gd name="T48" fmla="*/ 5628 w 5760"/>
              <a:gd name="T49" fmla="*/ 86 h 3240"/>
              <a:gd name="T50" fmla="*/ 5651 w 5760"/>
              <a:gd name="T51" fmla="*/ 95 h 3240"/>
              <a:gd name="T52" fmla="*/ 5667 w 5760"/>
              <a:gd name="T53" fmla="*/ 111 h 3240"/>
              <a:gd name="T54" fmla="*/ 5676 w 5760"/>
              <a:gd name="T55" fmla="*/ 134 h 3240"/>
              <a:gd name="T56" fmla="*/ 5675 w 5760"/>
              <a:gd name="T57" fmla="*/ 2885 h 3240"/>
              <a:gd name="T58" fmla="*/ 5675 w 5760"/>
              <a:gd name="T59" fmla="*/ 2885 h 3240"/>
              <a:gd name="T60" fmla="*/ 5672 w 5760"/>
              <a:gd name="T61" fmla="*/ 2898 h 3240"/>
              <a:gd name="T62" fmla="*/ 5664 w 5760"/>
              <a:gd name="T63" fmla="*/ 2909 h 3240"/>
              <a:gd name="T64" fmla="*/ 5654 w 5760"/>
              <a:gd name="T65" fmla="*/ 2916 h 3240"/>
              <a:gd name="T66" fmla="*/ 5640 w 5760"/>
              <a:gd name="T67" fmla="*/ 2919 h 3240"/>
              <a:gd name="T68" fmla="*/ 5411 w 5760"/>
              <a:gd name="T69" fmla="*/ 2919 h 3240"/>
              <a:gd name="T70" fmla="*/ 5382 w 5760"/>
              <a:gd name="T71" fmla="*/ 2925 h 3240"/>
              <a:gd name="T72" fmla="*/ 5355 w 5760"/>
              <a:gd name="T73" fmla="*/ 2942 h 3240"/>
              <a:gd name="T74" fmla="*/ 5300 w 5760"/>
              <a:gd name="T75" fmla="*/ 2997 h 3240"/>
              <a:gd name="T76" fmla="*/ 5283 w 5760"/>
              <a:gd name="T77" fmla="*/ 3023 h 3240"/>
              <a:gd name="T78" fmla="*/ 5277 w 5760"/>
              <a:gd name="T79" fmla="*/ 3053 h 3240"/>
              <a:gd name="T80" fmla="*/ 5277 w 5760"/>
              <a:gd name="T81" fmla="*/ 3116 h 3240"/>
              <a:gd name="T82" fmla="*/ 5274 w 5760"/>
              <a:gd name="T83" fmla="*/ 3128 h 3240"/>
              <a:gd name="T84" fmla="*/ 5268 w 5760"/>
              <a:gd name="T85" fmla="*/ 3138 h 3240"/>
              <a:gd name="T86" fmla="*/ 5259 w 5760"/>
              <a:gd name="T87" fmla="*/ 3144 h 3240"/>
              <a:gd name="T88" fmla="*/ 5247 w 5760"/>
              <a:gd name="T89" fmla="*/ 3149 h 3240"/>
              <a:gd name="T90" fmla="*/ 149 w 5760"/>
              <a:gd name="T91" fmla="*/ 3149 h 3240"/>
              <a:gd name="T92" fmla="*/ 123 w 5760"/>
              <a:gd name="T93" fmla="*/ 3144 h 3240"/>
              <a:gd name="T94" fmla="*/ 102 w 5760"/>
              <a:gd name="T95" fmla="*/ 3129 h 3240"/>
              <a:gd name="T96" fmla="*/ 89 w 5760"/>
              <a:gd name="T97" fmla="*/ 3108 h 3240"/>
              <a:gd name="T98" fmla="*/ 83 w 5760"/>
              <a:gd name="T99" fmla="*/ 3083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60" h="3240">
                <a:moveTo>
                  <a:pt x="0" y="0"/>
                </a:moveTo>
                <a:lnTo>
                  <a:pt x="0" y="3240"/>
                </a:lnTo>
                <a:lnTo>
                  <a:pt x="5760" y="3240"/>
                </a:lnTo>
                <a:lnTo>
                  <a:pt x="5760" y="0"/>
                </a:lnTo>
                <a:lnTo>
                  <a:pt x="0" y="0"/>
                </a:lnTo>
                <a:close/>
                <a:moveTo>
                  <a:pt x="83" y="3083"/>
                </a:moveTo>
                <a:lnTo>
                  <a:pt x="83" y="318"/>
                </a:lnTo>
                <a:lnTo>
                  <a:pt x="83" y="318"/>
                </a:lnTo>
                <a:lnTo>
                  <a:pt x="84" y="311"/>
                </a:lnTo>
                <a:lnTo>
                  <a:pt x="87" y="302"/>
                </a:lnTo>
                <a:lnTo>
                  <a:pt x="92" y="294"/>
                </a:lnTo>
                <a:lnTo>
                  <a:pt x="98" y="288"/>
                </a:lnTo>
                <a:lnTo>
                  <a:pt x="105" y="284"/>
                </a:lnTo>
                <a:lnTo>
                  <a:pt x="113" y="279"/>
                </a:lnTo>
                <a:lnTo>
                  <a:pt x="122" y="276"/>
                </a:lnTo>
                <a:lnTo>
                  <a:pt x="131" y="276"/>
                </a:lnTo>
                <a:lnTo>
                  <a:pt x="924" y="276"/>
                </a:lnTo>
                <a:lnTo>
                  <a:pt x="924" y="276"/>
                </a:lnTo>
                <a:lnTo>
                  <a:pt x="935" y="275"/>
                </a:lnTo>
                <a:lnTo>
                  <a:pt x="945" y="273"/>
                </a:lnTo>
                <a:lnTo>
                  <a:pt x="956" y="270"/>
                </a:lnTo>
                <a:lnTo>
                  <a:pt x="966" y="266"/>
                </a:lnTo>
                <a:lnTo>
                  <a:pt x="977" y="261"/>
                </a:lnTo>
                <a:lnTo>
                  <a:pt x="987" y="257"/>
                </a:lnTo>
                <a:lnTo>
                  <a:pt x="996" y="249"/>
                </a:lnTo>
                <a:lnTo>
                  <a:pt x="1004" y="243"/>
                </a:lnTo>
                <a:lnTo>
                  <a:pt x="1034" y="212"/>
                </a:lnTo>
                <a:lnTo>
                  <a:pt x="1034" y="212"/>
                </a:lnTo>
                <a:lnTo>
                  <a:pt x="1041" y="204"/>
                </a:lnTo>
                <a:lnTo>
                  <a:pt x="1047" y="197"/>
                </a:lnTo>
                <a:lnTo>
                  <a:pt x="1052" y="186"/>
                </a:lnTo>
                <a:lnTo>
                  <a:pt x="1056" y="176"/>
                </a:lnTo>
                <a:lnTo>
                  <a:pt x="1061" y="165"/>
                </a:lnTo>
                <a:lnTo>
                  <a:pt x="1064" y="155"/>
                </a:lnTo>
                <a:lnTo>
                  <a:pt x="1065" y="144"/>
                </a:lnTo>
                <a:lnTo>
                  <a:pt x="1067" y="134"/>
                </a:lnTo>
                <a:lnTo>
                  <a:pt x="1067" y="132"/>
                </a:lnTo>
                <a:lnTo>
                  <a:pt x="1067" y="132"/>
                </a:lnTo>
                <a:lnTo>
                  <a:pt x="1067" y="122"/>
                </a:lnTo>
                <a:lnTo>
                  <a:pt x="1070" y="113"/>
                </a:lnTo>
                <a:lnTo>
                  <a:pt x="1074" y="105"/>
                </a:lnTo>
                <a:lnTo>
                  <a:pt x="1080" y="98"/>
                </a:lnTo>
                <a:lnTo>
                  <a:pt x="1088" y="92"/>
                </a:lnTo>
                <a:lnTo>
                  <a:pt x="1095" y="89"/>
                </a:lnTo>
                <a:lnTo>
                  <a:pt x="1104" y="86"/>
                </a:lnTo>
                <a:lnTo>
                  <a:pt x="1115" y="84"/>
                </a:lnTo>
                <a:lnTo>
                  <a:pt x="1107" y="84"/>
                </a:lnTo>
                <a:lnTo>
                  <a:pt x="5615" y="84"/>
                </a:lnTo>
                <a:lnTo>
                  <a:pt x="5615" y="84"/>
                </a:lnTo>
                <a:lnTo>
                  <a:pt x="5628" y="86"/>
                </a:lnTo>
                <a:lnTo>
                  <a:pt x="5640" y="89"/>
                </a:lnTo>
                <a:lnTo>
                  <a:pt x="5651" y="95"/>
                </a:lnTo>
                <a:lnTo>
                  <a:pt x="5660" y="102"/>
                </a:lnTo>
                <a:lnTo>
                  <a:pt x="5667" y="111"/>
                </a:lnTo>
                <a:lnTo>
                  <a:pt x="5673" y="122"/>
                </a:lnTo>
                <a:lnTo>
                  <a:pt x="5676" y="134"/>
                </a:lnTo>
                <a:lnTo>
                  <a:pt x="5678" y="147"/>
                </a:lnTo>
                <a:lnTo>
                  <a:pt x="5675" y="2885"/>
                </a:lnTo>
                <a:lnTo>
                  <a:pt x="5675" y="2885"/>
                </a:lnTo>
                <a:lnTo>
                  <a:pt x="5675" y="2885"/>
                </a:lnTo>
                <a:lnTo>
                  <a:pt x="5673" y="2892"/>
                </a:lnTo>
                <a:lnTo>
                  <a:pt x="5672" y="2898"/>
                </a:lnTo>
                <a:lnTo>
                  <a:pt x="5669" y="2904"/>
                </a:lnTo>
                <a:lnTo>
                  <a:pt x="5664" y="2909"/>
                </a:lnTo>
                <a:lnTo>
                  <a:pt x="5660" y="2913"/>
                </a:lnTo>
                <a:lnTo>
                  <a:pt x="5654" y="2916"/>
                </a:lnTo>
                <a:lnTo>
                  <a:pt x="5648" y="2918"/>
                </a:lnTo>
                <a:lnTo>
                  <a:pt x="5640" y="2919"/>
                </a:lnTo>
                <a:lnTo>
                  <a:pt x="5411" y="2919"/>
                </a:lnTo>
                <a:lnTo>
                  <a:pt x="5411" y="2919"/>
                </a:lnTo>
                <a:lnTo>
                  <a:pt x="5397" y="2921"/>
                </a:lnTo>
                <a:lnTo>
                  <a:pt x="5382" y="2925"/>
                </a:lnTo>
                <a:lnTo>
                  <a:pt x="5367" y="2933"/>
                </a:lnTo>
                <a:lnTo>
                  <a:pt x="5355" y="2942"/>
                </a:lnTo>
                <a:lnTo>
                  <a:pt x="5300" y="2997"/>
                </a:lnTo>
                <a:lnTo>
                  <a:pt x="5300" y="2997"/>
                </a:lnTo>
                <a:lnTo>
                  <a:pt x="5291" y="3009"/>
                </a:lnTo>
                <a:lnTo>
                  <a:pt x="5283" y="3023"/>
                </a:lnTo>
                <a:lnTo>
                  <a:pt x="5279" y="3039"/>
                </a:lnTo>
                <a:lnTo>
                  <a:pt x="5277" y="3053"/>
                </a:lnTo>
                <a:lnTo>
                  <a:pt x="5277" y="3116"/>
                </a:lnTo>
                <a:lnTo>
                  <a:pt x="5277" y="3116"/>
                </a:lnTo>
                <a:lnTo>
                  <a:pt x="5276" y="3122"/>
                </a:lnTo>
                <a:lnTo>
                  <a:pt x="5274" y="3128"/>
                </a:lnTo>
                <a:lnTo>
                  <a:pt x="5271" y="3132"/>
                </a:lnTo>
                <a:lnTo>
                  <a:pt x="5268" y="3138"/>
                </a:lnTo>
                <a:lnTo>
                  <a:pt x="5264" y="3141"/>
                </a:lnTo>
                <a:lnTo>
                  <a:pt x="5259" y="3144"/>
                </a:lnTo>
                <a:lnTo>
                  <a:pt x="5253" y="3147"/>
                </a:lnTo>
                <a:lnTo>
                  <a:pt x="5247" y="3149"/>
                </a:lnTo>
                <a:lnTo>
                  <a:pt x="149" y="3149"/>
                </a:lnTo>
                <a:lnTo>
                  <a:pt x="149" y="3149"/>
                </a:lnTo>
                <a:lnTo>
                  <a:pt x="135" y="3147"/>
                </a:lnTo>
                <a:lnTo>
                  <a:pt x="123" y="3144"/>
                </a:lnTo>
                <a:lnTo>
                  <a:pt x="113" y="3138"/>
                </a:lnTo>
                <a:lnTo>
                  <a:pt x="102" y="3129"/>
                </a:lnTo>
                <a:lnTo>
                  <a:pt x="95" y="3120"/>
                </a:lnTo>
                <a:lnTo>
                  <a:pt x="89" y="3108"/>
                </a:lnTo>
                <a:lnTo>
                  <a:pt x="84" y="3096"/>
                </a:lnTo>
                <a:lnTo>
                  <a:pt x="83" y="3083"/>
                </a:lnTo>
                <a:lnTo>
                  <a:pt x="83" y="3083"/>
                </a:lnTo>
                <a:close/>
              </a:path>
            </a:pathLst>
          </a:custGeom>
          <a:solidFill>
            <a:schemeClr val="bg2"/>
          </a:solidFill>
          <a:ln>
            <a:noFill/>
          </a:ln>
        </p:spPr>
        <p:txBody>
          <a:bodyPr vert="horz" wrap="square" lIns="123437" tIns="61718" rIns="123437" bIns="61718" numCol="1" anchor="t" anchorCtr="0" compatLnSpc="1">
            <a:prstTxWarp prst="textNoShape">
              <a:avLst/>
            </a:prstTxWarp>
          </a:bodyPr>
          <a:lstStyle/>
          <a:p>
            <a:pPr defTabSz="1234361" fontAlgn="auto">
              <a:spcBef>
                <a:spcPts val="0"/>
              </a:spcBef>
              <a:spcAft>
                <a:spcPts val="0"/>
              </a:spcAft>
            </a:pPr>
            <a:endParaRPr lang="en-GB" sz="2381" dirty="0">
              <a:solidFill>
                <a:srgbClr val="555559"/>
              </a:solidFill>
              <a:latin typeface="Calibri"/>
              <a:cs typeface="+mn-cs"/>
            </a:endParaRPr>
          </a:p>
        </p:txBody>
      </p:sp>
      <p:sp>
        <p:nvSpPr>
          <p:cNvPr id="16" name="Slide Number Placeholder 5"/>
          <p:cNvSpPr>
            <a:spLocks noGrp="1"/>
          </p:cNvSpPr>
          <p:nvPr>
            <p:ph type="sldNum" sz="quarter" idx="12"/>
          </p:nvPr>
        </p:nvSpPr>
        <p:spPr>
          <a:xfrm>
            <a:off x="8316417" y="6309320"/>
            <a:ext cx="864096" cy="365125"/>
          </a:xfrm>
        </p:spPr>
        <p:txBody>
          <a:bodyPr/>
          <a:lstStyle/>
          <a:p>
            <a:fld id="{950E3A3F-CA94-4345-B131-11BE3D752B1E}" type="slidenum">
              <a:rPr lang="en-GB" smtClean="0">
                <a:solidFill>
                  <a:srgbClr val="00B398"/>
                </a:solidFill>
              </a:rPr>
              <a:pPr/>
              <a:t>‹#›</a:t>
            </a:fld>
            <a:endParaRPr lang="en-GB" dirty="0">
              <a:solidFill>
                <a:srgbClr val="00B398"/>
              </a:solidFill>
            </a:endParaRPr>
          </a:p>
        </p:txBody>
      </p:sp>
      <p:sp>
        <p:nvSpPr>
          <p:cNvPr id="17" name="Title 2"/>
          <p:cNvSpPr>
            <a:spLocks noGrp="1"/>
          </p:cNvSpPr>
          <p:nvPr>
            <p:ph type="title"/>
          </p:nvPr>
        </p:nvSpPr>
        <p:spPr>
          <a:xfrm>
            <a:off x="1835697" y="485803"/>
            <a:ext cx="6984776" cy="638944"/>
          </a:xfrm>
        </p:spPr>
        <p:txBody>
          <a:bodyPr/>
          <a:lstStyle/>
          <a:p>
            <a:r>
              <a:rPr lang="en-GB" dirty="0"/>
              <a:t>Business Services; </a:t>
            </a:r>
            <a:br>
              <a:rPr lang="en-GB" dirty="0"/>
            </a:br>
            <a:r>
              <a:rPr lang="en-GB" dirty="0">
                <a:solidFill>
                  <a:schemeClr val="accent1"/>
                </a:solidFill>
              </a:rPr>
              <a:t>‘non-regulated’ activities across four focused businesses</a:t>
            </a:r>
            <a:br>
              <a:rPr lang="en-GB" sz="4285" dirty="0">
                <a:solidFill>
                  <a:schemeClr val="accent1"/>
                </a:solidFill>
              </a:rPr>
            </a:br>
            <a:endParaRPr lang="en-GB" dirty="0">
              <a:solidFill>
                <a:schemeClr val="accent1"/>
              </a:solidFill>
            </a:endParaRPr>
          </a:p>
        </p:txBody>
      </p:sp>
      <p:sp>
        <p:nvSpPr>
          <p:cNvPr id="4" name="Text Placeholder 3"/>
          <p:cNvSpPr>
            <a:spLocks noGrp="1"/>
          </p:cNvSpPr>
          <p:nvPr>
            <p:ph type="body" sz="quarter" idx="13" hasCustomPrompt="1"/>
          </p:nvPr>
        </p:nvSpPr>
        <p:spPr>
          <a:xfrm>
            <a:off x="280171" y="1674983"/>
            <a:ext cx="8586788" cy="419395"/>
          </a:xfrm>
          <a:solidFill>
            <a:schemeClr val="tx2"/>
          </a:solidFill>
        </p:spPr>
        <p:txBody>
          <a:bodyPr/>
          <a:lstStyle>
            <a:lvl1pPr marL="0" marR="0" indent="0" algn="ctr" defTabSz="1088502" rtl="0" eaLnBrk="1" fontAlgn="auto" latinLnBrk="0" hangingPunct="1">
              <a:lnSpc>
                <a:spcPct val="100000"/>
              </a:lnSpc>
              <a:spcBef>
                <a:spcPts val="0"/>
              </a:spcBef>
              <a:spcAft>
                <a:spcPts val="0"/>
              </a:spcAft>
              <a:buClrTx/>
              <a:buSzTx/>
              <a:buFontTx/>
              <a:buNone/>
              <a:tabLst/>
              <a:defRPr>
                <a:solidFill>
                  <a:schemeClr val="bg1"/>
                </a:solidFill>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Services</a:t>
            </a:r>
          </a:p>
        </p:txBody>
      </p:sp>
      <p:sp>
        <p:nvSpPr>
          <p:cNvPr id="8" name="Text Placeholder 7"/>
          <p:cNvSpPr>
            <a:spLocks noGrp="1"/>
          </p:cNvSpPr>
          <p:nvPr>
            <p:ph type="body" sz="quarter" idx="14" hasCustomPrompt="1"/>
          </p:nvPr>
        </p:nvSpPr>
        <p:spPr>
          <a:xfrm>
            <a:off x="279399" y="2288746"/>
            <a:ext cx="2761200" cy="570874"/>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70" name="Text Placeholder 7"/>
          <p:cNvSpPr>
            <a:spLocks noGrp="1"/>
          </p:cNvSpPr>
          <p:nvPr>
            <p:ph type="body" sz="quarter" idx="22" hasCustomPrompt="1"/>
          </p:nvPr>
        </p:nvSpPr>
        <p:spPr>
          <a:xfrm>
            <a:off x="276778" y="4789778"/>
            <a:ext cx="8543694" cy="1189801"/>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8" name="Text Placeholder 7"/>
          <p:cNvSpPr>
            <a:spLocks noGrp="1"/>
          </p:cNvSpPr>
          <p:nvPr>
            <p:ph type="body" sz="quarter" idx="24" hasCustomPrompt="1"/>
          </p:nvPr>
        </p:nvSpPr>
        <p:spPr>
          <a:xfrm>
            <a:off x="3169334" y="306065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19" name="Text Placeholder 7"/>
          <p:cNvSpPr>
            <a:spLocks noGrp="1"/>
          </p:cNvSpPr>
          <p:nvPr>
            <p:ph type="body" sz="quarter" idx="25" hasCustomPrompt="1"/>
          </p:nvPr>
        </p:nvSpPr>
        <p:spPr>
          <a:xfrm>
            <a:off x="6059272" y="306065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
        <p:nvSpPr>
          <p:cNvPr id="20" name="Text Placeholder 7"/>
          <p:cNvSpPr>
            <a:spLocks noGrp="1"/>
          </p:cNvSpPr>
          <p:nvPr>
            <p:ph type="body" sz="quarter" idx="26" hasCustomPrompt="1"/>
          </p:nvPr>
        </p:nvSpPr>
        <p:spPr>
          <a:xfrm>
            <a:off x="279399" y="3077077"/>
            <a:ext cx="2761200" cy="1536745"/>
          </a:xfrm>
          <a:solidFill>
            <a:schemeClr val="accent4"/>
          </a:solidFill>
        </p:spPr>
        <p:txBody>
          <a:bodyPr lIns="102060" tIns="102060" rIns="102060" bIns="102060" anchor="ctr" anchorCtr="0"/>
          <a:lstStyle>
            <a:lvl1pPr marL="120008" indent="0" algn="ctr">
              <a:buNone/>
              <a:defRPr>
                <a:solidFill>
                  <a:schemeClr val="accent2"/>
                </a:solidFill>
              </a:defRPr>
            </a:lvl1pPr>
          </a:lstStyle>
          <a:p>
            <a:pPr lvl="0"/>
            <a:r>
              <a:rPr lang="en-US" dirty="0"/>
              <a:t>Some Text</a:t>
            </a:r>
            <a:endParaRPr lang="en-GB" dirty="0"/>
          </a:p>
        </p:txBody>
      </p:sp>
    </p:spTree>
    <p:extLst>
      <p:ext uri="{BB962C8B-B14F-4D97-AF65-F5344CB8AC3E}">
        <p14:creationId xmlns:p14="http://schemas.microsoft.com/office/powerpoint/2010/main" val="406777218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Main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Freeform 5"/>
          <p:cNvSpPr>
            <a:spLocks noEditPoints="1"/>
          </p:cNvSpPr>
          <p:nvPr userDrawn="1"/>
        </p:nvSpPr>
        <p:spPr bwMode="auto">
          <a:xfrm>
            <a:off x="1588"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55 w 3840"/>
              <a:gd name="T11" fmla="*/ 2055 h 2160"/>
              <a:gd name="T12" fmla="*/ 55 w 3840"/>
              <a:gd name="T13" fmla="*/ 211 h 2160"/>
              <a:gd name="T14" fmla="*/ 87 w 3840"/>
              <a:gd name="T15" fmla="*/ 182 h 2160"/>
              <a:gd name="T16" fmla="*/ 594 w 3840"/>
              <a:gd name="T17" fmla="*/ 182 h 2160"/>
              <a:gd name="T18" fmla="*/ 678 w 3840"/>
              <a:gd name="T19" fmla="*/ 160 h 2160"/>
              <a:gd name="T20" fmla="*/ 708 w 3840"/>
              <a:gd name="T21" fmla="*/ 89 h 2160"/>
              <a:gd name="T22" fmla="*/ 742 w 3840"/>
              <a:gd name="T23" fmla="*/ 56 h 2160"/>
              <a:gd name="T24" fmla="*/ 763 w 3840"/>
              <a:gd name="T25" fmla="*/ 56 h 2160"/>
              <a:gd name="T26" fmla="*/ 3744 w 3840"/>
              <a:gd name="T27" fmla="*/ 56 h 2160"/>
              <a:gd name="T28" fmla="*/ 3785 w 3840"/>
              <a:gd name="T29" fmla="*/ 98 h 2160"/>
              <a:gd name="T30" fmla="*/ 3785 w 3840"/>
              <a:gd name="T31" fmla="*/ 1687 h 2160"/>
              <a:gd name="T32" fmla="*/ 3732 w 3840"/>
              <a:gd name="T33" fmla="*/ 1738 h 2160"/>
              <a:gd name="T34" fmla="*/ 3261 w 3840"/>
              <a:gd name="T35" fmla="*/ 1738 h 2160"/>
              <a:gd name="T36" fmla="*/ 3174 w 3840"/>
              <a:gd name="T37" fmla="*/ 1774 h 2160"/>
              <a:gd name="T38" fmla="*/ 3087 w 3840"/>
              <a:gd name="T39" fmla="*/ 1861 h 2160"/>
              <a:gd name="T40" fmla="*/ 3051 w 3840"/>
              <a:gd name="T41" fmla="*/ 1948 h 2160"/>
              <a:gd name="T42" fmla="*/ 3051 w 3840"/>
              <a:gd name="T43" fmla="*/ 2046 h 2160"/>
              <a:gd name="T44" fmla="*/ 2998 w 3840"/>
              <a:gd name="T45" fmla="*/ 2099 h 2160"/>
              <a:gd name="T46" fmla="*/ 2958 w 3840"/>
              <a:gd name="T47" fmla="*/ 2099 h 2160"/>
              <a:gd name="T48" fmla="*/ 2958 w 3840"/>
              <a:gd name="T49" fmla="*/ 2099 h 2160"/>
              <a:gd name="T50" fmla="*/ 100 w 3840"/>
              <a:gd name="T51" fmla="*/ 2099 h 2160"/>
              <a:gd name="T52" fmla="*/ 55 w 3840"/>
              <a:gd name="T53" fmla="*/ 2055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55" y="2055"/>
                </a:moveTo>
                <a:cubicBezTo>
                  <a:pt x="55" y="211"/>
                  <a:pt x="55" y="211"/>
                  <a:pt x="55" y="211"/>
                </a:cubicBezTo>
                <a:cubicBezTo>
                  <a:pt x="57" y="195"/>
                  <a:pt x="71" y="182"/>
                  <a:pt x="87" y="182"/>
                </a:cubicBezTo>
                <a:cubicBezTo>
                  <a:pt x="594" y="182"/>
                  <a:pt x="594" y="182"/>
                  <a:pt x="594" y="182"/>
                </a:cubicBezTo>
                <a:cubicBezTo>
                  <a:pt x="634" y="182"/>
                  <a:pt x="660" y="179"/>
                  <a:pt x="678" y="160"/>
                </a:cubicBezTo>
                <a:cubicBezTo>
                  <a:pt x="700" y="136"/>
                  <a:pt x="708" y="124"/>
                  <a:pt x="708" y="89"/>
                </a:cubicBezTo>
                <a:cubicBezTo>
                  <a:pt x="708" y="73"/>
                  <a:pt x="723" y="56"/>
                  <a:pt x="742" y="56"/>
                </a:cubicBezTo>
                <a:cubicBezTo>
                  <a:pt x="775" y="56"/>
                  <a:pt x="760" y="56"/>
                  <a:pt x="763" y="56"/>
                </a:cubicBezTo>
                <a:cubicBezTo>
                  <a:pt x="3744" y="56"/>
                  <a:pt x="3744" y="56"/>
                  <a:pt x="3744" y="56"/>
                </a:cubicBezTo>
                <a:cubicBezTo>
                  <a:pt x="3767" y="56"/>
                  <a:pt x="3785" y="75"/>
                  <a:pt x="3785" y="98"/>
                </a:cubicBezTo>
                <a:cubicBezTo>
                  <a:pt x="3785" y="1687"/>
                  <a:pt x="3785" y="1687"/>
                  <a:pt x="3785" y="1687"/>
                </a:cubicBezTo>
                <a:cubicBezTo>
                  <a:pt x="3785" y="1715"/>
                  <a:pt x="3761" y="1738"/>
                  <a:pt x="3732" y="1738"/>
                </a:cubicBezTo>
                <a:cubicBezTo>
                  <a:pt x="3261" y="1738"/>
                  <a:pt x="3261" y="1738"/>
                  <a:pt x="3261" y="1738"/>
                </a:cubicBezTo>
                <a:cubicBezTo>
                  <a:pt x="3233" y="1738"/>
                  <a:pt x="3194" y="1755"/>
                  <a:pt x="3174" y="1774"/>
                </a:cubicBezTo>
                <a:cubicBezTo>
                  <a:pt x="3087" y="1861"/>
                  <a:pt x="3087" y="1861"/>
                  <a:pt x="3087" y="1861"/>
                </a:cubicBezTo>
                <a:cubicBezTo>
                  <a:pt x="3067" y="1881"/>
                  <a:pt x="3051" y="1920"/>
                  <a:pt x="3051" y="1948"/>
                </a:cubicBezTo>
                <a:cubicBezTo>
                  <a:pt x="3051" y="2046"/>
                  <a:pt x="3051" y="2046"/>
                  <a:pt x="3051" y="2046"/>
                </a:cubicBezTo>
                <a:cubicBezTo>
                  <a:pt x="3051" y="2075"/>
                  <a:pt x="3027" y="2099"/>
                  <a:pt x="2998" y="2099"/>
                </a:cubicBezTo>
                <a:cubicBezTo>
                  <a:pt x="2958" y="2099"/>
                  <a:pt x="2958" y="2099"/>
                  <a:pt x="2958" y="2099"/>
                </a:cubicBezTo>
                <a:cubicBezTo>
                  <a:pt x="2958" y="2099"/>
                  <a:pt x="2958" y="2099"/>
                  <a:pt x="2958" y="2099"/>
                </a:cubicBezTo>
                <a:cubicBezTo>
                  <a:pt x="100" y="2099"/>
                  <a:pt x="100" y="2099"/>
                  <a:pt x="100" y="2099"/>
                </a:cubicBezTo>
                <a:cubicBezTo>
                  <a:pt x="75" y="2099"/>
                  <a:pt x="56" y="2079"/>
                  <a:pt x="55" y="205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sz="1800" dirty="0">
              <a:solidFill>
                <a:srgbClr val="555559"/>
              </a:solidFill>
              <a:latin typeface="Calibri"/>
              <a:cs typeface="+mn-cs"/>
            </a:endParaRPr>
          </a:p>
        </p:txBody>
      </p:sp>
      <p:sp>
        <p:nvSpPr>
          <p:cNvPr id="3" name="Subtitle 2"/>
          <p:cNvSpPr>
            <a:spLocks noGrp="1"/>
          </p:cNvSpPr>
          <p:nvPr>
            <p:ph type="subTitle" idx="1" hasCustomPrompt="1"/>
          </p:nvPr>
        </p:nvSpPr>
        <p:spPr>
          <a:xfrm>
            <a:off x="252001" y="2852936"/>
            <a:ext cx="8583561" cy="768085"/>
          </a:xfrm>
        </p:spPr>
        <p:txBody>
          <a:bodyPr>
            <a:noAutofit/>
          </a:bodyPr>
          <a:lstStyle>
            <a:lvl1pPr marL="0" indent="0" algn="l">
              <a:lnSpc>
                <a:spcPct val="100000"/>
              </a:lnSpc>
              <a:spcBef>
                <a:spcPts val="0"/>
              </a:spcBef>
              <a:buNone/>
              <a:defRPr sz="1500" i="1" baseline="0">
                <a:solidFill>
                  <a:schemeClr val="tx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Presentation Subtitle</a:t>
            </a:r>
            <a:endParaRPr lang="en-GB" dirty="0"/>
          </a:p>
        </p:txBody>
      </p:sp>
      <p:sp>
        <p:nvSpPr>
          <p:cNvPr id="2" name="Title 1"/>
          <p:cNvSpPr>
            <a:spLocks noGrp="1"/>
          </p:cNvSpPr>
          <p:nvPr>
            <p:ph type="ctrTitle" hasCustomPrompt="1"/>
          </p:nvPr>
        </p:nvSpPr>
        <p:spPr>
          <a:xfrm>
            <a:off x="113683" y="768001"/>
            <a:ext cx="8727577" cy="2049340"/>
          </a:xfrm>
        </p:spPr>
        <p:txBody>
          <a:bodyPr anchor="t">
            <a:noAutofit/>
          </a:bodyPr>
          <a:lstStyle>
            <a:lvl1pPr algn="l">
              <a:lnSpc>
                <a:spcPts val="6000"/>
              </a:lnSpc>
              <a:defRPr sz="8000" b="1" cap="all" baseline="0">
                <a:solidFill>
                  <a:schemeClr val="accent2"/>
                </a:solidFill>
              </a:defRPr>
            </a:lvl1pPr>
          </a:lstStyle>
          <a:p>
            <a:r>
              <a:rPr lang="en-US" dirty="0"/>
              <a:t>Add title of Presentation</a:t>
            </a:r>
            <a:endParaRPr lang="en-GB" dirty="0"/>
          </a:p>
        </p:txBody>
      </p:sp>
    </p:spTree>
    <p:extLst>
      <p:ext uri="{BB962C8B-B14F-4D97-AF65-F5344CB8AC3E}">
        <p14:creationId xmlns:p14="http://schemas.microsoft.com/office/powerpoint/2010/main" val="25628252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Blue 1 Column Slide">
    <p:spTree>
      <p:nvGrpSpPr>
        <p:cNvPr id="1" name=""/>
        <p:cNvGrpSpPr/>
        <p:nvPr/>
      </p:nvGrpSpPr>
      <p:grpSpPr>
        <a:xfrm>
          <a:off x="0" y="0"/>
          <a:ext cx="0" cy="0"/>
          <a:chOff x="0" y="0"/>
          <a:chExt cx="0" cy="0"/>
        </a:xfrm>
      </p:grpSpPr>
      <p:sp>
        <p:nvSpPr>
          <p:cNvPr id="7" name="Freeform 5"/>
          <p:cNvSpPr>
            <a:spLocks noEditPoints="1"/>
          </p:cNvSpPr>
          <p:nvPr userDrawn="1"/>
        </p:nvSpPr>
        <p:spPr bwMode="auto">
          <a:xfrm>
            <a:off x="-1"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3782 w 3840"/>
              <a:gd name="T11" fmla="*/ 1923 h 2160"/>
              <a:gd name="T12" fmla="*/ 3782 w 3840"/>
              <a:gd name="T13" fmla="*/ 1923 h 2160"/>
              <a:gd name="T14" fmla="*/ 3760 w 3840"/>
              <a:gd name="T15" fmla="*/ 1945 h 2160"/>
              <a:gd name="T16" fmla="*/ 3607 w 3840"/>
              <a:gd name="T17" fmla="*/ 1945 h 2160"/>
              <a:gd name="T18" fmla="*/ 3570 w 3840"/>
              <a:gd name="T19" fmla="*/ 1961 h 2160"/>
              <a:gd name="T20" fmla="*/ 3533 w 3840"/>
              <a:gd name="T21" fmla="*/ 1998 h 2160"/>
              <a:gd name="T22" fmla="*/ 3517 w 3840"/>
              <a:gd name="T23" fmla="*/ 2035 h 2160"/>
              <a:gd name="T24" fmla="*/ 3517 w 3840"/>
              <a:gd name="T25" fmla="*/ 2077 h 2160"/>
              <a:gd name="T26" fmla="*/ 3498 w 3840"/>
              <a:gd name="T27" fmla="*/ 2099 h 2160"/>
              <a:gd name="T28" fmla="*/ 99 w 3840"/>
              <a:gd name="T29" fmla="*/ 2099 h 2160"/>
              <a:gd name="T30" fmla="*/ 55 w 3840"/>
              <a:gd name="T31" fmla="*/ 2055 h 2160"/>
              <a:gd name="T32" fmla="*/ 55 w 3840"/>
              <a:gd name="T33" fmla="*/ 211 h 2160"/>
              <a:gd name="T34" fmla="*/ 86 w 3840"/>
              <a:gd name="T35" fmla="*/ 182 h 2160"/>
              <a:gd name="T36" fmla="*/ 594 w 3840"/>
              <a:gd name="T37" fmla="*/ 182 h 2160"/>
              <a:gd name="T38" fmla="*/ 678 w 3840"/>
              <a:gd name="T39" fmla="*/ 160 h 2160"/>
              <a:gd name="T40" fmla="*/ 708 w 3840"/>
              <a:gd name="T41" fmla="*/ 89 h 2160"/>
              <a:gd name="T42" fmla="*/ 742 w 3840"/>
              <a:gd name="T43" fmla="*/ 56 h 2160"/>
              <a:gd name="T44" fmla="*/ 965 w 3840"/>
              <a:gd name="T45" fmla="*/ 56 h 2160"/>
              <a:gd name="T46" fmla="*/ 3743 w 3840"/>
              <a:gd name="T47" fmla="*/ 56 h 2160"/>
              <a:gd name="T48" fmla="*/ 3743 w 3840"/>
              <a:gd name="T49" fmla="*/ 56 h 2160"/>
              <a:gd name="T50" fmla="*/ 3743 w 3840"/>
              <a:gd name="T51" fmla="*/ 56 h 2160"/>
              <a:gd name="T52" fmla="*/ 3785 w 3840"/>
              <a:gd name="T53" fmla="*/ 98 h 2160"/>
              <a:gd name="T54" fmla="*/ 3782 w 3840"/>
              <a:gd name="T55" fmla="*/ 1923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3782" y="1923"/>
                </a:moveTo>
                <a:cubicBezTo>
                  <a:pt x="3782" y="1923"/>
                  <a:pt x="3782" y="1923"/>
                  <a:pt x="3782" y="1923"/>
                </a:cubicBezTo>
                <a:cubicBezTo>
                  <a:pt x="3782" y="1935"/>
                  <a:pt x="3772" y="1945"/>
                  <a:pt x="3760" y="1945"/>
                </a:cubicBezTo>
                <a:cubicBezTo>
                  <a:pt x="3607" y="1945"/>
                  <a:pt x="3607" y="1945"/>
                  <a:pt x="3607" y="1945"/>
                </a:cubicBezTo>
                <a:cubicBezTo>
                  <a:pt x="3595" y="1945"/>
                  <a:pt x="3578" y="1952"/>
                  <a:pt x="3570" y="1961"/>
                </a:cubicBezTo>
                <a:cubicBezTo>
                  <a:pt x="3533" y="1998"/>
                  <a:pt x="3533" y="1998"/>
                  <a:pt x="3533" y="1998"/>
                </a:cubicBezTo>
                <a:cubicBezTo>
                  <a:pt x="3524" y="2007"/>
                  <a:pt x="3517" y="2023"/>
                  <a:pt x="3517" y="2035"/>
                </a:cubicBezTo>
                <a:cubicBezTo>
                  <a:pt x="3517" y="2077"/>
                  <a:pt x="3517" y="2077"/>
                  <a:pt x="3517" y="2077"/>
                </a:cubicBezTo>
                <a:cubicBezTo>
                  <a:pt x="3517" y="2088"/>
                  <a:pt x="3509" y="2097"/>
                  <a:pt x="3498" y="2099"/>
                </a:cubicBezTo>
                <a:cubicBezTo>
                  <a:pt x="99" y="2099"/>
                  <a:pt x="99" y="2099"/>
                  <a:pt x="99" y="2099"/>
                </a:cubicBezTo>
                <a:cubicBezTo>
                  <a:pt x="75" y="2099"/>
                  <a:pt x="55" y="2079"/>
                  <a:pt x="55" y="2055"/>
                </a:cubicBezTo>
                <a:cubicBezTo>
                  <a:pt x="55" y="211"/>
                  <a:pt x="55" y="211"/>
                  <a:pt x="55" y="211"/>
                </a:cubicBezTo>
                <a:cubicBezTo>
                  <a:pt x="56" y="195"/>
                  <a:pt x="70" y="182"/>
                  <a:pt x="86" y="182"/>
                </a:cubicBezTo>
                <a:cubicBezTo>
                  <a:pt x="594" y="182"/>
                  <a:pt x="594" y="182"/>
                  <a:pt x="594" y="182"/>
                </a:cubicBezTo>
                <a:cubicBezTo>
                  <a:pt x="633" y="182"/>
                  <a:pt x="660" y="179"/>
                  <a:pt x="678" y="160"/>
                </a:cubicBezTo>
                <a:cubicBezTo>
                  <a:pt x="699" y="136"/>
                  <a:pt x="708" y="124"/>
                  <a:pt x="708" y="89"/>
                </a:cubicBezTo>
                <a:cubicBezTo>
                  <a:pt x="708" y="73"/>
                  <a:pt x="723" y="56"/>
                  <a:pt x="742" y="56"/>
                </a:cubicBezTo>
                <a:cubicBezTo>
                  <a:pt x="965" y="56"/>
                  <a:pt x="965" y="56"/>
                  <a:pt x="965" y="56"/>
                </a:cubicBezTo>
                <a:cubicBezTo>
                  <a:pt x="3743" y="56"/>
                  <a:pt x="3743" y="56"/>
                  <a:pt x="3743" y="56"/>
                </a:cubicBezTo>
                <a:cubicBezTo>
                  <a:pt x="3743" y="56"/>
                  <a:pt x="3743" y="56"/>
                  <a:pt x="3743" y="56"/>
                </a:cubicBezTo>
                <a:cubicBezTo>
                  <a:pt x="3743" y="56"/>
                  <a:pt x="3743" y="56"/>
                  <a:pt x="3743" y="56"/>
                </a:cubicBezTo>
                <a:cubicBezTo>
                  <a:pt x="3766" y="56"/>
                  <a:pt x="3785" y="75"/>
                  <a:pt x="3785" y="98"/>
                </a:cubicBezTo>
                <a:lnTo>
                  <a:pt x="3782" y="1923"/>
                </a:lnTo>
                <a:close/>
              </a:path>
            </a:pathLst>
          </a:custGeom>
          <a:solidFill>
            <a:srgbClr val="C6E8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sz="1800" dirty="0">
              <a:solidFill>
                <a:srgbClr val="555559"/>
              </a:solidFill>
              <a:latin typeface="Calibri"/>
              <a:cs typeface="+mn-cs"/>
            </a:endParaRPr>
          </a:p>
        </p:txBody>
      </p:sp>
      <p:sp>
        <p:nvSpPr>
          <p:cNvPr id="2" name="Title 1"/>
          <p:cNvSpPr>
            <a:spLocks noGrp="1"/>
          </p:cNvSpPr>
          <p:nvPr>
            <p:ph type="title" hasCustomPrompt="1"/>
          </p:nvPr>
        </p:nvSpPr>
        <p:spPr>
          <a:xfrm>
            <a:off x="2459056" y="360000"/>
            <a:ext cx="6336704" cy="860755"/>
          </a:xfrm>
        </p:spPr>
        <p:txBody>
          <a:bodyPr/>
          <a:lstStyle>
            <a:lvl1pPr>
              <a:defRPr baseline="0">
                <a:solidFill>
                  <a:schemeClr val="tx2"/>
                </a:solidFill>
              </a:defRPr>
            </a:lvl1pPr>
          </a:lstStyle>
          <a:p>
            <a:r>
              <a:rPr lang="en-US" dirty="0"/>
              <a:t>ADD TITLE OF</a:t>
            </a:r>
            <a:br>
              <a:rPr lang="en-US" dirty="0"/>
            </a:br>
            <a:r>
              <a:rPr lang="en-US" dirty="0"/>
              <a:t>1-COLUMN SLIDE</a:t>
            </a:r>
            <a:endParaRPr lang="en-GB" dirty="0"/>
          </a:p>
        </p:txBody>
      </p:sp>
      <p:sp>
        <p:nvSpPr>
          <p:cNvPr id="3" name="Content Placeholder 2"/>
          <p:cNvSpPr>
            <a:spLocks noGrp="1"/>
          </p:cNvSpPr>
          <p:nvPr>
            <p:ph idx="1"/>
          </p:nvPr>
        </p:nvSpPr>
        <p:spPr>
          <a:xfrm>
            <a:off x="504000" y="1412776"/>
            <a:ext cx="8172456" cy="4608512"/>
          </a:xfrm>
        </p:spPr>
        <p:txBody>
          <a:bodyPr>
            <a:noAutofit/>
          </a:bodyPr>
          <a:lstStyle>
            <a:lvl1pPr>
              <a:lnSpc>
                <a:spcPct val="100000"/>
              </a:lnSpc>
              <a:defRPr sz="1200"/>
            </a:lvl1pPr>
            <a:lvl2pPr>
              <a:lnSpc>
                <a:spcPct val="100000"/>
              </a:lnSpc>
              <a:defRPr sz="1100"/>
            </a:lvl2pPr>
            <a:lvl3pPr>
              <a:lnSpc>
                <a:spcPct val="100000"/>
              </a:lnSpc>
              <a:defRPr sz="1050"/>
            </a:lvl3pPr>
            <a:lvl4pPr>
              <a:lnSpc>
                <a:spcPct val="100000"/>
              </a:lnSpc>
              <a:defRPr sz="1000"/>
            </a:lvl4pPr>
            <a:lvl5pPr marL="989013" indent="-273050">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251520" y="6228000"/>
            <a:ext cx="2895600" cy="365125"/>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B398"/>
                </a:solidFill>
              </a:rPr>
              <a:pPr/>
              <a:t>‹#›</a:t>
            </a:fld>
            <a:endParaRPr lang="en-GB" dirty="0">
              <a:solidFill>
                <a:srgbClr val="00B398"/>
              </a:solidFill>
            </a:endParaRPr>
          </a:p>
        </p:txBody>
      </p:sp>
    </p:spTree>
    <p:extLst>
      <p:ext uri="{BB962C8B-B14F-4D97-AF65-F5344CB8AC3E}">
        <p14:creationId xmlns:p14="http://schemas.microsoft.com/office/powerpoint/2010/main" val="369219978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Blue Chapter Title Slide">
    <p:bg>
      <p:bgPr>
        <a:solidFill>
          <a:schemeClr val="bg1"/>
        </a:solidFill>
        <a:effectLst/>
      </p:bgPr>
    </p:bg>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3782 w 3840"/>
              <a:gd name="T11" fmla="*/ 1923 h 2160"/>
              <a:gd name="T12" fmla="*/ 3782 w 3840"/>
              <a:gd name="T13" fmla="*/ 1923 h 2160"/>
              <a:gd name="T14" fmla="*/ 3760 w 3840"/>
              <a:gd name="T15" fmla="*/ 1945 h 2160"/>
              <a:gd name="T16" fmla="*/ 3607 w 3840"/>
              <a:gd name="T17" fmla="*/ 1945 h 2160"/>
              <a:gd name="T18" fmla="*/ 3570 w 3840"/>
              <a:gd name="T19" fmla="*/ 1961 h 2160"/>
              <a:gd name="T20" fmla="*/ 3533 w 3840"/>
              <a:gd name="T21" fmla="*/ 1998 h 2160"/>
              <a:gd name="T22" fmla="*/ 3517 w 3840"/>
              <a:gd name="T23" fmla="*/ 2035 h 2160"/>
              <a:gd name="T24" fmla="*/ 3517 w 3840"/>
              <a:gd name="T25" fmla="*/ 2077 h 2160"/>
              <a:gd name="T26" fmla="*/ 3498 w 3840"/>
              <a:gd name="T27" fmla="*/ 2099 h 2160"/>
              <a:gd name="T28" fmla="*/ 99 w 3840"/>
              <a:gd name="T29" fmla="*/ 2099 h 2160"/>
              <a:gd name="T30" fmla="*/ 55 w 3840"/>
              <a:gd name="T31" fmla="*/ 2055 h 2160"/>
              <a:gd name="T32" fmla="*/ 55 w 3840"/>
              <a:gd name="T33" fmla="*/ 211 h 2160"/>
              <a:gd name="T34" fmla="*/ 86 w 3840"/>
              <a:gd name="T35" fmla="*/ 182 h 2160"/>
              <a:gd name="T36" fmla="*/ 594 w 3840"/>
              <a:gd name="T37" fmla="*/ 182 h 2160"/>
              <a:gd name="T38" fmla="*/ 678 w 3840"/>
              <a:gd name="T39" fmla="*/ 160 h 2160"/>
              <a:gd name="T40" fmla="*/ 708 w 3840"/>
              <a:gd name="T41" fmla="*/ 89 h 2160"/>
              <a:gd name="T42" fmla="*/ 742 w 3840"/>
              <a:gd name="T43" fmla="*/ 56 h 2160"/>
              <a:gd name="T44" fmla="*/ 965 w 3840"/>
              <a:gd name="T45" fmla="*/ 56 h 2160"/>
              <a:gd name="T46" fmla="*/ 3743 w 3840"/>
              <a:gd name="T47" fmla="*/ 56 h 2160"/>
              <a:gd name="T48" fmla="*/ 3743 w 3840"/>
              <a:gd name="T49" fmla="*/ 56 h 2160"/>
              <a:gd name="T50" fmla="*/ 3743 w 3840"/>
              <a:gd name="T51" fmla="*/ 56 h 2160"/>
              <a:gd name="T52" fmla="*/ 3785 w 3840"/>
              <a:gd name="T53" fmla="*/ 98 h 2160"/>
              <a:gd name="T54" fmla="*/ 3782 w 3840"/>
              <a:gd name="T55" fmla="*/ 1923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3782" y="1923"/>
                </a:moveTo>
                <a:cubicBezTo>
                  <a:pt x="3782" y="1923"/>
                  <a:pt x="3782" y="1923"/>
                  <a:pt x="3782" y="1923"/>
                </a:cubicBezTo>
                <a:cubicBezTo>
                  <a:pt x="3782" y="1935"/>
                  <a:pt x="3772" y="1945"/>
                  <a:pt x="3760" y="1945"/>
                </a:cubicBezTo>
                <a:cubicBezTo>
                  <a:pt x="3607" y="1945"/>
                  <a:pt x="3607" y="1945"/>
                  <a:pt x="3607" y="1945"/>
                </a:cubicBezTo>
                <a:cubicBezTo>
                  <a:pt x="3595" y="1945"/>
                  <a:pt x="3578" y="1952"/>
                  <a:pt x="3570" y="1961"/>
                </a:cubicBezTo>
                <a:cubicBezTo>
                  <a:pt x="3533" y="1998"/>
                  <a:pt x="3533" y="1998"/>
                  <a:pt x="3533" y="1998"/>
                </a:cubicBezTo>
                <a:cubicBezTo>
                  <a:pt x="3524" y="2007"/>
                  <a:pt x="3517" y="2023"/>
                  <a:pt x="3517" y="2035"/>
                </a:cubicBezTo>
                <a:cubicBezTo>
                  <a:pt x="3517" y="2077"/>
                  <a:pt x="3517" y="2077"/>
                  <a:pt x="3517" y="2077"/>
                </a:cubicBezTo>
                <a:cubicBezTo>
                  <a:pt x="3517" y="2088"/>
                  <a:pt x="3509" y="2097"/>
                  <a:pt x="3498" y="2099"/>
                </a:cubicBezTo>
                <a:cubicBezTo>
                  <a:pt x="99" y="2099"/>
                  <a:pt x="99" y="2099"/>
                  <a:pt x="99" y="2099"/>
                </a:cubicBezTo>
                <a:cubicBezTo>
                  <a:pt x="75" y="2099"/>
                  <a:pt x="55" y="2079"/>
                  <a:pt x="55" y="2055"/>
                </a:cubicBezTo>
                <a:cubicBezTo>
                  <a:pt x="55" y="211"/>
                  <a:pt x="55" y="211"/>
                  <a:pt x="55" y="211"/>
                </a:cubicBezTo>
                <a:cubicBezTo>
                  <a:pt x="56" y="195"/>
                  <a:pt x="70" y="182"/>
                  <a:pt x="86" y="182"/>
                </a:cubicBezTo>
                <a:cubicBezTo>
                  <a:pt x="594" y="182"/>
                  <a:pt x="594" y="182"/>
                  <a:pt x="594" y="182"/>
                </a:cubicBezTo>
                <a:cubicBezTo>
                  <a:pt x="633" y="182"/>
                  <a:pt x="660" y="179"/>
                  <a:pt x="678" y="160"/>
                </a:cubicBezTo>
                <a:cubicBezTo>
                  <a:pt x="699" y="136"/>
                  <a:pt x="708" y="124"/>
                  <a:pt x="708" y="89"/>
                </a:cubicBezTo>
                <a:cubicBezTo>
                  <a:pt x="708" y="73"/>
                  <a:pt x="723" y="56"/>
                  <a:pt x="742" y="56"/>
                </a:cubicBezTo>
                <a:cubicBezTo>
                  <a:pt x="965" y="56"/>
                  <a:pt x="965" y="56"/>
                  <a:pt x="965" y="56"/>
                </a:cubicBezTo>
                <a:cubicBezTo>
                  <a:pt x="3743" y="56"/>
                  <a:pt x="3743" y="56"/>
                  <a:pt x="3743" y="56"/>
                </a:cubicBezTo>
                <a:cubicBezTo>
                  <a:pt x="3743" y="56"/>
                  <a:pt x="3743" y="56"/>
                  <a:pt x="3743" y="56"/>
                </a:cubicBezTo>
                <a:cubicBezTo>
                  <a:pt x="3743" y="56"/>
                  <a:pt x="3743" y="56"/>
                  <a:pt x="3743" y="56"/>
                </a:cubicBezTo>
                <a:cubicBezTo>
                  <a:pt x="3766" y="56"/>
                  <a:pt x="3785" y="75"/>
                  <a:pt x="3785" y="98"/>
                </a:cubicBezTo>
                <a:lnTo>
                  <a:pt x="3782" y="1923"/>
                </a:lnTo>
                <a:close/>
              </a:path>
            </a:pathLst>
          </a:custGeom>
          <a:solidFill>
            <a:srgbClr val="C6E8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128" tIns="41564" rIns="83128" bIns="41564" numCol="1" anchor="t" anchorCtr="0" compatLnSpc="1">
            <a:prstTxWarp prst="textNoShape">
              <a:avLst/>
            </a:prstTxWarp>
          </a:bodyPr>
          <a:lstStyle/>
          <a:p>
            <a:pPr defTabSz="947686" fontAlgn="auto">
              <a:spcBef>
                <a:spcPts val="0"/>
              </a:spcBef>
              <a:spcAft>
                <a:spcPts val="0"/>
              </a:spcAft>
            </a:pPr>
            <a:endParaRPr lang="en-GB" sz="1636" dirty="0">
              <a:solidFill>
                <a:srgbClr val="555559"/>
              </a:solidFill>
              <a:latin typeface="Calibri"/>
            </a:endParaRPr>
          </a:p>
        </p:txBody>
      </p:sp>
      <p:sp>
        <p:nvSpPr>
          <p:cNvPr id="2" name="Title 1"/>
          <p:cNvSpPr>
            <a:spLocks noGrp="1"/>
          </p:cNvSpPr>
          <p:nvPr>
            <p:ph type="ctrTitle" hasCustomPrompt="1"/>
          </p:nvPr>
        </p:nvSpPr>
        <p:spPr>
          <a:xfrm>
            <a:off x="107505" y="768000"/>
            <a:ext cx="8571359" cy="2135346"/>
          </a:xfrm>
        </p:spPr>
        <p:txBody>
          <a:bodyPr/>
          <a:lstStyle>
            <a:lvl1pPr algn="l">
              <a:lnSpc>
                <a:spcPts val="5454"/>
              </a:lnSpc>
              <a:defRPr sz="7273">
                <a:solidFill>
                  <a:schemeClr val="tx2"/>
                </a:solidFill>
              </a:defRPr>
            </a:lvl1pPr>
          </a:lstStyle>
          <a:p>
            <a:r>
              <a:rPr lang="en-US" dirty="0"/>
              <a:t>Add title</a:t>
            </a:r>
            <a:br>
              <a:rPr lang="en-US" dirty="0"/>
            </a:br>
            <a:r>
              <a:rPr lang="en-US" dirty="0"/>
              <a:t>of chapter</a:t>
            </a:r>
            <a:endParaRPr lang="en-GB" dirty="0"/>
          </a:p>
        </p:txBody>
      </p:sp>
      <p:sp>
        <p:nvSpPr>
          <p:cNvPr id="3" name="Subtitle 2"/>
          <p:cNvSpPr>
            <a:spLocks noGrp="1"/>
          </p:cNvSpPr>
          <p:nvPr>
            <p:ph type="subTitle" idx="1" hasCustomPrompt="1"/>
          </p:nvPr>
        </p:nvSpPr>
        <p:spPr>
          <a:xfrm>
            <a:off x="251522" y="2852936"/>
            <a:ext cx="8427343" cy="1032520"/>
          </a:xfrm>
        </p:spPr>
        <p:txBody>
          <a:bodyPr>
            <a:noAutofit/>
          </a:bodyPr>
          <a:lstStyle>
            <a:lvl1pPr marL="0" indent="0" algn="l">
              <a:lnSpc>
                <a:spcPct val="100000"/>
              </a:lnSpc>
              <a:buNone/>
              <a:defRPr sz="1364" i="1">
                <a:solidFill>
                  <a:schemeClr val="tx1"/>
                </a:solidFill>
                <a:latin typeface="Georgia" panose="02040502050405020303" pitchFamily="18" charset="0"/>
              </a:defRPr>
            </a:lvl1pPr>
            <a:lvl2pPr marL="415625" indent="0" algn="ctr">
              <a:buNone/>
              <a:defRPr>
                <a:solidFill>
                  <a:schemeClr val="tx1">
                    <a:tint val="75000"/>
                  </a:schemeClr>
                </a:solidFill>
              </a:defRPr>
            </a:lvl2pPr>
            <a:lvl3pPr marL="831250" indent="0" algn="ctr">
              <a:buNone/>
              <a:defRPr>
                <a:solidFill>
                  <a:schemeClr val="tx1">
                    <a:tint val="75000"/>
                  </a:schemeClr>
                </a:solidFill>
              </a:defRPr>
            </a:lvl3pPr>
            <a:lvl4pPr marL="1246874" indent="0" algn="ctr">
              <a:buNone/>
              <a:defRPr>
                <a:solidFill>
                  <a:schemeClr val="tx1">
                    <a:tint val="75000"/>
                  </a:schemeClr>
                </a:solidFill>
              </a:defRPr>
            </a:lvl4pPr>
            <a:lvl5pPr marL="1662500" indent="0" algn="ctr">
              <a:buNone/>
              <a:defRPr>
                <a:solidFill>
                  <a:schemeClr val="tx1">
                    <a:tint val="75000"/>
                  </a:schemeClr>
                </a:solidFill>
              </a:defRPr>
            </a:lvl5pPr>
            <a:lvl6pPr marL="2078124" indent="0" algn="ctr">
              <a:buNone/>
              <a:defRPr>
                <a:solidFill>
                  <a:schemeClr val="tx1">
                    <a:tint val="75000"/>
                  </a:schemeClr>
                </a:solidFill>
              </a:defRPr>
            </a:lvl6pPr>
            <a:lvl7pPr marL="2493749" indent="0" algn="ctr">
              <a:buNone/>
              <a:defRPr>
                <a:solidFill>
                  <a:schemeClr val="tx1">
                    <a:tint val="75000"/>
                  </a:schemeClr>
                </a:solidFill>
              </a:defRPr>
            </a:lvl7pPr>
            <a:lvl8pPr marL="2909374" indent="0" algn="ctr">
              <a:buNone/>
              <a:defRPr>
                <a:solidFill>
                  <a:schemeClr val="tx1">
                    <a:tint val="75000"/>
                  </a:schemeClr>
                </a:solidFill>
              </a:defRPr>
            </a:lvl8pPr>
            <a:lvl9pPr marL="3324999" indent="0" algn="ctr">
              <a:buNone/>
              <a:defRPr>
                <a:solidFill>
                  <a:schemeClr val="tx1">
                    <a:tint val="75000"/>
                  </a:schemeClr>
                </a:solidFill>
              </a:defRPr>
            </a:lvl9pPr>
          </a:lstStyle>
          <a:p>
            <a:r>
              <a:rPr lang="en-US" dirty="0"/>
              <a:t>Add subtitle of Chapter</a:t>
            </a:r>
            <a:endParaRPr lang="en-GB" dirty="0"/>
          </a:p>
        </p:txBody>
      </p:sp>
      <p:sp>
        <p:nvSpPr>
          <p:cNvPr id="16" name="Footer Placeholder 4"/>
          <p:cNvSpPr>
            <a:spLocks noGrp="1"/>
          </p:cNvSpPr>
          <p:nvPr>
            <p:ph type="ftr" sz="quarter" idx="3"/>
          </p:nvPr>
        </p:nvSpPr>
        <p:spPr>
          <a:xfrm>
            <a:off x="251520" y="6228000"/>
            <a:ext cx="2895600" cy="365126"/>
          </a:xfrm>
          <a:prstGeom prst="rect">
            <a:avLst/>
          </a:prstGeom>
        </p:spPr>
        <p:txBody>
          <a:bodyPr vert="horz" lIns="91440" tIns="45720" rIns="91440" bIns="45720" rtlCol="0" anchor="ctr"/>
          <a:lstStyle>
            <a:lvl1pPr algn="l">
              <a:defRPr sz="728" i="1">
                <a:solidFill>
                  <a:schemeClr val="bg1">
                    <a:lumMod val="65000"/>
                  </a:schemeClr>
                </a:solidFill>
                <a:latin typeface="Georgia" panose="02040502050405020303" pitchFamily="18" charset="0"/>
              </a:defRPr>
            </a:lvl1pPr>
          </a:lstStyle>
          <a:p>
            <a:r>
              <a:rPr lang="en-GB" dirty="0">
                <a:solidFill>
                  <a:srgbClr val="FFFFFF">
                    <a:lumMod val="65000"/>
                  </a:srgbClr>
                </a:solidFill>
              </a:rPr>
              <a:t>Controlled for circulation only</a:t>
            </a:r>
          </a:p>
        </p:txBody>
      </p:sp>
      <p:sp>
        <p:nvSpPr>
          <p:cNvPr id="17" name="Slide Number Placeholder 5"/>
          <p:cNvSpPr>
            <a:spLocks noGrp="1"/>
          </p:cNvSpPr>
          <p:nvPr>
            <p:ph type="sldNum" sz="quarter" idx="4"/>
          </p:nvPr>
        </p:nvSpPr>
        <p:spPr>
          <a:xfrm>
            <a:off x="8316416" y="6309319"/>
            <a:ext cx="864096" cy="365126"/>
          </a:xfrm>
          <a:prstGeom prst="rect">
            <a:avLst/>
          </a:prstGeom>
        </p:spPr>
        <p:txBody>
          <a:bodyPr vert="horz" lIns="91440" tIns="45720" rIns="91440" bIns="45720" rtlCol="0" anchor="ctr"/>
          <a:lstStyle>
            <a:lvl1pPr algn="ctr">
              <a:defRPr sz="1546" b="1">
                <a:solidFill>
                  <a:schemeClr val="tx2"/>
                </a:solidFill>
              </a:defRPr>
            </a:lvl1pPr>
          </a:lstStyle>
          <a:p>
            <a:fld id="{950E3A3F-CA94-4345-B131-11BE3D752B1E}" type="slidenum">
              <a:rPr lang="en-GB" smtClean="0">
                <a:solidFill>
                  <a:srgbClr val="009DE1"/>
                </a:solidFill>
              </a:rPr>
              <a:pPr/>
              <a:t>‹#›</a:t>
            </a:fld>
            <a:endParaRPr lang="en-GB" dirty="0">
              <a:solidFill>
                <a:srgbClr val="009DE1"/>
              </a:solidFill>
            </a:endParaRPr>
          </a:p>
        </p:txBody>
      </p:sp>
    </p:spTree>
    <p:extLst>
      <p:ext uri="{BB962C8B-B14F-4D97-AF65-F5344CB8AC3E}">
        <p14:creationId xmlns:p14="http://schemas.microsoft.com/office/powerpoint/2010/main" val="92546288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lue 2 Column Slide">
    <p:spTree>
      <p:nvGrpSpPr>
        <p:cNvPr id="1" name=""/>
        <p:cNvGrpSpPr/>
        <p:nvPr/>
      </p:nvGrpSpPr>
      <p:grpSpPr>
        <a:xfrm>
          <a:off x="0" y="0"/>
          <a:ext cx="0" cy="0"/>
          <a:chOff x="0" y="0"/>
          <a:chExt cx="0" cy="0"/>
        </a:xfrm>
      </p:grpSpPr>
      <p:sp>
        <p:nvSpPr>
          <p:cNvPr id="10" name="Freeform 5"/>
          <p:cNvSpPr>
            <a:spLocks noEditPoints="1"/>
          </p:cNvSpPr>
          <p:nvPr userDrawn="1"/>
        </p:nvSpPr>
        <p:spPr bwMode="auto">
          <a:xfrm>
            <a:off x="-1"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3782 w 3840"/>
              <a:gd name="T11" fmla="*/ 1923 h 2160"/>
              <a:gd name="T12" fmla="*/ 3782 w 3840"/>
              <a:gd name="T13" fmla="*/ 1923 h 2160"/>
              <a:gd name="T14" fmla="*/ 3760 w 3840"/>
              <a:gd name="T15" fmla="*/ 1945 h 2160"/>
              <a:gd name="T16" fmla="*/ 3607 w 3840"/>
              <a:gd name="T17" fmla="*/ 1945 h 2160"/>
              <a:gd name="T18" fmla="*/ 3570 w 3840"/>
              <a:gd name="T19" fmla="*/ 1961 h 2160"/>
              <a:gd name="T20" fmla="*/ 3533 w 3840"/>
              <a:gd name="T21" fmla="*/ 1998 h 2160"/>
              <a:gd name="T22" fmla="*/ 3517 w 3840"/>
              <a:gd name="T23" fmla="*/ 2035 h 2160"/>
              <a:gd name="T24" fmla="*/ 3517 w 3840"/>
              <a:gd name="T25" fmla="*/ 2077 h 2160"/>
              <a:gd name="T26" fmla="*/ 3498 w 3840"/>
              <a:gd name="T27" fmla="*/ 2099 h 2160"/>
              <a:gd name="T28" fmla="*/ 99 w 3840"/>
              <a:gd name="T29" fmla="*/ 2099 h 2160"/>
              <a:gd name="T30" fmla="*/ 55 w 3840"/>
              <a:gd name="T31" fmla="*/ 2055 h 2160"/>
              <a:gd name="T32" fmla="*/ 55 w 3840"/>
              <a:gd name="T33" fmla="*/ 211 h 2160"/>
              <a:gd name="T34" fmla="*/ 86 w 3840"/>
              <a:gd name="T35" fmla="*/ 182 h 2160"/>
              <a:gd name="T36" fmla="*/ 594 w 3840"/>
              <a:gd name="T37" fmla="*/ 182 h 2160"/>
              <a:gd name="T38" fmla="*/ 678 w 3840"/>
              <a:gd name="T39" fmla="*/ 160 h 2160"/>
              <a:gd name="T40" fmla="*/ 708 w 3840"/>
              <a:gd name="T41" fmla="*/ 89 h 2160"/>
              <a:gd name="T42" fmla="*/ 742 w 3840"/>
              <a:gd name="T43" fmla="*/ 56 h 2160"/>
              <a:gd name="T44" fmla="*/ 965 w 3840"/>
              <a:gd name="T45" fmla="*/ 56 h 2160"/>
              <a:gd name="T46" fmla="*/ 3743 w 3840"/>
              <a:gd name="T47" fmla="*/ 56 h 2160"/>
              <a:gd name="T48" fmla="*/ 3743 w 3840"/>
              <a:gd name="T49" fmla="*/ 56 h 2160"/>
              <a:gd name="T50" fmla="*/ 3743 w 3840"/>
              <a:gd name="T51" fmla="*/ 56 h 2160"/>
              <a:gd name="T52" fmla="*/ 3785 w 3840"/>
              <a:gd name="T53" fmla="*/ 98 h 2160"/>
              <a:gd name="T54" fmla="*/ 3782 w 3840"/>
              <a:gd name="T55" fmla="*/ 1923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3782" y="1923"/>
                </a:moveTo>
                <a:cubicBezTo>
                  <a:pt x="3782" y="1923"/>
                  <a:pt x="3782" y="1923"/>
                  <a:pt x="3782" y="1923"/>
                </a:cubicBezTo>
                <a:cubicBezTo>
                  <a:pt x="3782" y="1935"/>
                  <a:pt x="3772" y="1945"/>
                  <a:pt x="3760" y="1945"/>
                </a:cubicBezTo>
                <a:cubicBezTo>
                  <a:pt x="3607" y="1945"/>
                  <a:pt x="3607" y="1945"/>
                  <a:pt x="3607" y="1945"/>
                </a:cubicBezTo>
                <a:cubicBezTo>
                  <a:pt x="3595" y="1945"/>
                  <a:pt x="3578" y="1952"/>
                  <a:pt x="3570" y="1961"/>
                </a:cubicBezTo>
                <a:cubicBezTo>
                  <a:pt x="3533" y="1998"/>
                  <a:pt x="3533" y="1998"/>
                  <a:pt x="3533" y="1998"/>
                </a:cubicBezTo>
                <a:cubicBezTo>
                  <a:pt x="3524" y="2007"/>
                  <a:pt x="3517" y="2023"/>
                  <a:pt x="3517" y="2035"/>
                </a:cubicBezTo>
                <a:cubicBezTo>
                  <a:pt x="3517" y="2077"/>
                  <a:pt x="3517" y="2077"/>
                  <a:pt x="3517" y="2077"/>
                </a:cubicBezTo>
                <a:cubicBezTo>
                  <a:pt x="3517" y="2088"/>
                  <a:pt x="3509" y="2097"/>
                  <a:pt x="3498" y="2099"/>
                </a:cubicBezTo>
                <a:cubicBezTo>
                  <a:pt x="99" y="2099"/>
                  <a:pt x="99" y="2099"/>
                  <a:pt x="99" y="2099"/>
                </a:cubicBezTo>
                <a:cubicBezTo>
                  <a:pt x="75" y="2099"/>
                  <a:pt x="55" y="2079"/>
                  <a:pt x="55" y="2055"/>
                </a:cubicBezTo>
                <a:cubicBezTo>
                  <a:pt x="55" y="211"/>
                  <a:pt x="55" y="211"/>
                  <a:pt x="55" y="211"/>
                </a:cubicBezTo>
                <a:cubicBezTo>
                  <a:pt x="56" y="195"/>
                  <a:pt x="70" y="182"/>
                  <a:pt x="86" y="182"/>
                </a:cubicBezTo>
                <a:cubicBezTo>
                  <a:pt x="594" y="182"/>
                  <a:pt x="594" y="182"/>
                  <a:pt x="594" y="182"/>
                </a:cubicBezTo>
                <a:cubicBezTo>
                  <a:pt x="633" y="182"/>
                  <a:pt x="660" y="179"/>
                  <a:pt x="678" y="160"/>
                </a:cubicBezTo>
                <a:cubicBezTo>
                  <a:pt x="699" y="136"/>
                  <a:pt x="708" y="124"/>
                  <a:pt x="708" y="89"/>
                </a:cubicBezTo>
                <a:cubicBezTo>
                  <a:pt x="708" y="73"/>
                  <a:pt x="723" y="56"/>
                  <a:pt x="742" y="56"/>
                </a:cubicBezTo>
                <a:cubicBezTo>
                  <a:pt x="965" y="56"/>
                  <a:pt x="965" y="56"/>
                  <a:pt x="965" y="56"/>
                </a:cubicBezTo>
                <a:cubicBezTo>
                  <a:pt x="3743" y="56"/>
                  <a:pt x="3743" y="56"/>
                  <a:pt x="3743" y="56"/>
                </a:cubicBezTo>
                <a:cubicBezTo>
                  <a:pt x="3743" y="56"/>
                  <a:pt x="3743" y="56"/>
                  <a:pt x="3743" y="56"/>
                </a:cubicBezTo>
                <a:cubicBezTo>
                  <a:pt x="3743" y="56"/>
                  <a:pt x="3743" y="56"/>
                  <a:pt x="3743" y="56"/>
                </a:cubicBezTo>
                <a:cubicBezTo>
                  <a:pt x="3766" y="56"/>
                  <a:pt x="3785" y="75"/>
                  <a:pt x="3785" y="98"/>
                </a:cubicBezTo>
                <a:lnTo>
                  <a:pt x="3782" y="1923"/>
                </a:lnTo>
                <a:close/>
              </a:path>
            </a:pathLst>
          </a:custGeom>
          <a:solidFill>
            <a:srgbClr val="C6E8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128" tIns="41564" rIns="83128" bIns="41564" numCol="1" anchor="t" anchorCtr="0" compatLnSpc="1">
            <a:prstTxWarp prst="textNoShape">
              <a:avLst/>
            </a:prstTxWarp>
          </a:bodyPr>
          <a:lstStyle/>
          <a:p>
            <a:pPr defTabSz="947686" fontAlgn="auto">
              <a:spcBef>
                <a:spcPts val="0"/>
              </a:spcBef>
              <a:spcAft>
                <a:spcPts val="0"/>
              </a:spcAft>
            </a:pPr>
            <a:endParaRPr lang="en-GB" sz="1636" dirty="0">
              <a:solidFill>
                <a:srgbClr val="555559"/>
              </a:solidFill>
              <a:latin typeface="Calibri"/>
            </a:endParaRPr>
          </a:p>
        </p:txBody>
      </p:sp>
      <p:sp>
        <p:nvSpPr>
          <p:cNvPr id="2" name="Title 1"/>
          <p:cNvSpPr>
            <a:spLocks noGrp="1"/>
          </p:cNvSpPr>
          <p:nvPr>
            <p:ph type="title" hasCustomPrompt="1"/>
          </p:nvPr>
        </p:nvSpPr>
        <p:spPr>
          <a:xfrm>
            <a:off x="2459057" y="360001"/>
            <a:ext cx="6336704" cy="860755"/>
          </a:xfrm>
        </p:spPr>
        <p:txBody>
          <a:bodyPr/>
          <a:lstStyle>
            <a:lvl1pPr>
              <a:lnSpc>
                <a:spcPts val="2364"/>
              </a:lnSpc>
              <a:defRPr baseline="0">
                <a:solidFill>
                  <a:schemeClr val="tx2"/>
                </a:solidFill>
              </a:defRPr>
            </a:lvl1pPr>
          </a:lstStyle>
          <a:p>
            <a:r>
              <a:rPr lang="en-US" dirty="0"/>
              <a:t>ADD TITLE OF</a:t>
            </a:r>
            <a:br>
              <a:rPr lang="en-US" dirty="0"/>
            </a:br>
            <a:r>
              <a:rPr lang="en-US" dirty="0"/>
              <a:t>2-COLUMN SLIDE</a:t>
            </a:r>
            <a:endParaRPr lang="en-GB" dirty="0"/>
          </a:p>
        </p:txBody>
      </p:sp>
      <p:sp>
        <p:nvSpPr>
          <p:cNvPr id="3" name="Content Placeholder 2"/>
          <p:cNvSpPr>
            <a:spLocks noGrp="1"/>
          </p:cNvSpPr>
          <p:nvPr>
            <p:ph idx="1"/>
          </p:nvPr>
        </p:nvSpPr>
        <p:spPr>
          <a:xfrm>
            <a:off x="504002" y="1412777"/>
            <a:ext cx="4248471" cy="4608512"/>
          </a:xfrm>
        </p:spPr>
        <p:txBody>
          <a:bodyPr>
            <a:noAutofit/>
          </a:bodyPr>
          <a:lstStyle>
            <a:lvl1pPr marL="241005" indent="-241005">
              <a:lnSpc>
                <a:spcPct val="100000"/>
              </a:lnSpc>
              <a:tabLst>
                <a:tab pos="241005" algn="l"/>
              </a:tabLst>
              <a:defRPr sz="1090"/>
            </a:lvl1pPr>
            <a:lvl2pPr marL="404080" indent="-241005">
              <a:lnSpc>
                <a:spcPct val="100000"/>
              </a:lnSpc>
              <a:tabLst>
                <a:tab pos="404080" algn="l"/>
              </a:tabLst>
              <a:defRPr sz="1000"/>
            </a:lvl2pPr>
            <a:lvl3pPr marL="567155" indent="-241005">
              <a:lnSpc>
                <a:spcPct val="100000"/>
              </a:lnSpc>
              <a:tabLst>
                <a:tab pos="567155" algn="l"/>
              </a:tabLst>
              <a:defRPr sz="954"/>
            </a:lvl3pPr>
            <a:lvl4pPr marL="736002" indent="-246777">
              <a:lnSpc>
                <a:spcPct val="100000"/>
              </a:lnSpc>
              <a:tabLst>
                <a:tab pos="736002" algn="l"/>
              </a:tabLst>
              <a:defRPr sz="910"/>
            </a:lvl4pPr>
            <a:lvl5pPr marL="899078" indent="-241005">
              <a:lnSpc>
                <a:spcPct val="100000"/>
              </a:lnSpc>
              <a:tabLst>
                <a:tab pos="899078" algn="l"/>
              </a:tabLst>
              <a:defRPr sz="81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251520" y="6228000"/>
            <a:ext cx="2895600" cy="365126"/>
          </a:xfrm>
        </p:spPr>
        <p:txBody>
          <a:bodyPr/>
          <a:lstStyle>
            <a:lvl1pPr>
              <a:defRPr sz="728"/>
            </a:lvl1p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9DE1"/>
                </a:solidFill>
              </a:rPr>
              <a:pPr/>
              <a:t>‹#›</a:t>
            </a:fld>
            <a:endParaRPr lang="en-GB" dirty="0">
              <a:solidFill>
                <a:srgbClr val="009DE1"/>
              </a:solidFill>
            </a:endParaRPr>
          </a:p>
        </p:txBody>
      </p:sp>
      <p:sp>
        <p:nvSpPr>
          <p:cNvPr id="9" name="Content Placeholder 3"/>
          <p:cNvSpPr>
            <a:spLocks noGrp="1"/>
          </p:cNvSpPr>
          <p:nvPr>
            <p:ph sz="half" idx="2"/>
          </p:nvPr>
        </p:nvSpPr>
        <p:spPr>
          <a:xfrm>
            <a:off x="5148065" y="1412777"/>
            <a:ext cx="3528391" cy="4608512"/>
          </a:xfrm>
        </p:spPr>
        <p:txBody>
          <a:bodyPr>
            <a:noAutofit/>
          </a:bodyPr>
          <a:lstStyle>
            <a:lvl1pPr marL="241005" indent="-241005">
              <a:lnSpc>
                <a:spcPct val="100000"/>
              </a:lnSpc>
              <a:defRPr sz="1090">
                <a:solidFill>
                  <a:schemeClr val="tx1"/>
                </a:solidFill>
              </a:defRPr>
            </a:lvl1pPr>
            <a:lvl2pPr marL="404080" indent="-241005">
              <a:lnSpc>
                <a:spcPct val="100000"/>
              </a:lnSpc>
              <a:defRPr sz="1000">
                <a:solidFill>
                  <a:schemeClr val="tx1"/>
                </a:solidFill>
              </a:defRPr>
            </a:lvl2pPr>
            <a:lvl3pPr marL="567155" indent="-241005">
              <a:lnSpc>
                <a:spcPct val="100000"/>
              </a:lnSpc>
              <a:defRPr sz="954">
                <a:solidFill>
                  <a:schemeClr val="tx1"/>
                </a:solidFill>
              </a:defRPr>
            </a:lvl3pPr>
            <a:lvl4pPr marL="736002" indent="-246777">
              <a:lnSpc>
                <a:spcPct val="100000"/>
              </a:lnSpc>
              <a:defRPr sz="910">
                <a:solidFill>
                  <a:schemeClr val="tx1"/>
                </a:solidFill>
              </a:defRPr>
            </a:lvl4pPr>
            <a:lvl5pPr marL="899078" indent="-248220">
              <a:lnSpc>
                <a:spcPct val="100000"/>
              </a:lnSpc>
              <a:defRPr sz="818">
                <a:solidFill>
                  <a:schemeClr val="tx1"/>
                </a:solidFill>
              </a:defRPr>
            </a:lvl5pPr>
            <a:lvl6pPr>
              <a:defRPr sz="1636"/>
            </a:lvl6pPr>
            <a:lvl7pPr>
              <a:defRPr sz="1636"/>
            </a:lvl7pPr>
            <a:lvl8pPr>
              <a:defRPr sz="1636"/>
            </a:lvl8pPr>
            <a:lvl9pPr>
              <a:defRPr sz="1636"/>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114753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lue 1 Column Slide">
    <p:spTree>
      <p:nvGrpSpPr>
        <p:cNvPr id="1" name=""/>
        <p:cNvGrpSpPr/>
        <p:nvPr/>
      </p:nvGrpSpPr>
      <p:grpSpPr>
        <a:xfrm>
          <a:off x="0" y="0"/>
          <a:ext cx="0" cy="0"/>
          <a:chOff x="0" y="0"/>
          <a:chExt cx="0" cy="0"/>
        </a:xfrm>
      </p:grpSpPr>
      <p:sp>
        <p:nvSpPr>
          <p:cNvPr id="7" name="Freeform 5"/>
          <p:cNvSpPr>
            <a:spLocks noEditPoints="1"/>
          </p:cNvSpPr>
          <p:nvPr userDrawn="1"/>
        </p:nvSpPr>
        <p:spPr bwMode="auto">
          <a:xfrm>
            <a:off x="-1"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3782 w 3840"/>
              <a:gd name="T11" fmla="*/ 1923 h 2160"/>
              <a:gd name="T12" fmla="*/ 3782 w 3840"/>
              <a:gd name="T13" fmla="*/ 1923 h 2160"/>
              <a:gd name="T14" fmla="*/ 3760 w 3840"/>
              <a:gd name="T15" fmla="*/ 1945 h 2160"/>
              <a:gd name="T16" fmla="*/ 3607 w 3840"/>
              <a:gd name="T17" fmla="*/ 1945 h 2160"/>
              <a:gd name="T18" fmla="*/ 3570 w 3840"/>
              <a:gd name="T19" fmla="*/ 1961 h 2160"/>
              <a:gd name="T20" fmla="*/ 3533 w 3840"/>
              <a:gd name="T21" fmla="*/ 1998 h 2160"/>
              <a:gd name="T22" fmla="*/ 3517 w 3840"/>
              <a:gd name="T23" fmla="*/ 2035 h 2160"/>
              <a:gd name="T24" fmla="*/ 3517 w 3840"/>
              <a:gd name="T25" fmla="*/ 2077 h 2160"/>
              <a:gd name="T26" fmla="*/ 3498 w 3840"/>
              <a:gd name="T27" fmla="*/ 2099 h 2160"/>
              <a:gd name="T28" fmla="*/ 99 w 3840"/>
              <a:gd name="T29" fmla="*/ 2099 h 2160"/>
              <a:gd name="T30" fmla="*/ 55 w 3840"/>
              <a:gd name="T31" fmla="*/ 2055 h 2160"/>
              <a:gd name="T32" fmla="*/ 55 w 3840"/>
              <a:gd name="T33" fmla="*/ 211 h 2160"/>
              <a:gd name="T34" fmla="*/ 86 w 3840"/>
              <a:gd name="T35" fmla="*/ 182 h 2160"/>
              <a:gd name="T36" fmla="*/ 594 w 3840"/>
              <a:gd name="T37" fmla="*/ 182 h 2160"/>
              <a:gd name="T38" fmla="*/ 678 w 3840"/>
              <a:gd name="T39" fmla="*/ 160 h 2160"/>
              <a:gd name="T40" fmla="*/ 708 w 3840"/>
              <a:gd name="T41" fmla="*/ 89 h 2160"/>
              <a:gd name="T42" fmla="*/ 742 w 3840"/>
              <a:gd name="T43" fmla="*/ 56 h 2160"/>
              <a:gd name="T44" fmla="*/ 965 w 3840"/>
              <a:gd name="T45" fmla="*/ 56 h 2160"/>
              <a:gd name="T46" fmla="*/ 3743 w 3840"/>
              <a:gd name="T47" fmla="*/ 56 h 2160"/>
              <a:gd name="T48" fmla="*/ 3743 w 3840"/>
              <a:gd name="T49" fmla="*/ 56 h 2160"/>
              <a:gd name="T50" fmla="*/ 3743 w 3840"/>
              <a:gd name="T51" fmla="*/ 56 h 2160"/>
              <a:gd name="T52" fmla="*/ 3785 w 3840"/>
              <a:gd name="T53" fmla="*/ 98 h 2160"/>
              <a:gd name="T54" fmla="*/ 3782 w 3840"/>
              <a:gd name="T55" fmla="*/ 1923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3782" y="1923"/>
                </a:moveTo>
                <a:cubicBezTo>
                  <a:pt x="3782" y="1923"/>
                  <a:pt x="3782" y="1923"/>
                  <a:pt x="3782" y="1923"/>
                </a:cubicBezTo>
                <a:cubicBezTo>
                  <a:pt x="3782" y="1935"/>
                  <a:pt x="3772" y="1945"/>
                  <a:pt x="3760" y="1945"/>
                </a:cubicBezTo>
                <a:cubicBezTo>
                  <a:pt x="3607" y="1945"/>
                  <a:pt x="3607" y="1945"/>
                  <a:pt x="3607" y="1945"/>
                </a:cubicBezTo>
                <a:cubicBezTo>
                  <a:pt x="3595" y="1945"/>
                  <a:pt x="3578" y="1952"/>
                  <a:pt x="3570" y="1961"/>
                </a:cubicBezTo>
                <a:cubicBezTo>
                  <a:pt x="3533" y="1998"/>
                  <a:pt x="3533" y="1998"/>
                  <a:pt x="3533" y="1998"/>
                </a:cubicBezTo>
                <a:cubicBezTo>
                  <a:pt x="3524" y="2007"/>
                  <a:pt x="3517" y="2023"/>
                  <a:pt x="3517" y="2035"/>
                </a:cubicBezTo>
                <a:cubicBezTo>
                  <a:pt x="3517" y="2077"/>
                  <a:pt x="3517" y="2077"/>
                  <a:pt x="3517" y="2077"/>
                </a:cubicBezTo>
                <a:cubicBezTo>
                  <a:pt x="3517" y="2088"/>
                  <a:pt x="3509" y="2097"/>
                  <a:pt x="3498" y="2099"/>
                </a:cubicBezTo>
                <a:cubicBezTo>
                  <a:pt x="99" y="2099"/>
                  <a:pt x="99" y="2099"/>
                  <a:pt x="99" y="2099"/>
                </a:cubicBezTo>
                <a:cubicBezTo>
                  <a:pt x="75" y="2099"/>
                  <a:pt x="55" y="2079"/>
                  <a:pt x="55" y="2055"/>
                </a:cubicBezTo>
                <a:cubicBezTo>
                  <a:pt x="55" y="211"/>
                  <a:pt x="55" y="211"/>
                  <a:pt x="55" y="211"/>
                </a:cubicBezTo>
                <a:cubicBezTo>
                  <a:pt x="56" y="195"/>
                  <a:pt x="70" y="182"/>
                  <a:pt x="86" y="182"/>
                </a:cubicBezTo>
                <a:cubicBezTo>
                  <a:pt x="594" y="182"/>
                  <a:pt x="594" y="182"/>
                  <a:pt x="594" y="182"/>
                </a:cubicBezTo>
                <a:cubicBezTo>
                  <a:pt x="633" y="182"/>
                  <a:pt x="660" y="179"/>
                  <a:pt x="678" y="160"/>
                </a:cubicBezTo>
                <a:cubicBezTo>
                  <a:pt x="699" y="136"/>
                  <a:pt x="708" y="124"/>
                  <a:pt x="708" y="89"/>
                </a:cubicBezTo>
                <a:cubicBezTo>
                  <a:pt x="708" y="73"/>
                  <a:pt x="723" y="56"/>
                  <a:pt x="742" y="56"/>
                </a:cubicBezTo>
                <a:cubicBezTo>
                  <a:pt x="965" y="56"/>
                  <a:pt x="965" y="56"/>
                  <a:pt x="965" y="56"/>
                </a:cubicBezTo>
                <a:cubicBezTo>
                  <a:pt x="3743" y="56"/>
                  <a:pt x="3743" y="56"/>
                  <a:pt x="3743" y="56"/>
                </a:cubicBezTo>
                <a:cubicBezTo>
                  <a:pt x="3743" y="56"/>
                  <a:pt x="3743" y="56"/>
                  <a:pt x="3743" y="56"/>
                </a:cubicBezTo>
                <a:cubicBezTo>
                  <a:pt x="3743" y="56"/>
                  <a:pt x="3743" y="56"/>
                  <a:pt x="3743" y="56"/>
                </a:cubicBezTo>
                <a:cubicBezTo>
                  <a:pt x="3766" y="56"/>
                  <a:pt x="3785" y="75"/>
                  <a:pt x="3785" y="98"/>
                </a:cubicBezTo>
                <a:lnTo>
                  <a:pt x="3782" y="1923"/>
                </a:lnTo>
                <a:close/>
              </a:path>
            </a:pathLst>
          </a:custGeom>
          <a:solidFill>
            <a:srgbClr val="C6E8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128" tIns="41564" rIns="83128" bIns="41564" numCol="1" anchor="t" anchorCtr="0" compatLnSpc="1">
            <a:prstTxWarp prst="textNoShape">
              <a:avLst/>
            </a:prstTxWarp>
          </a:bodyPr>
          <a:lstStyle/>
          <a:p>
            <a:pPr defTabSz="947686" fontAlgn="auto">
              <a:spcBef>
                <a:spcPts val="0"/>
              </a:spcBef>
              <a:spcAft>
                <a:spcPts val="0"/>
              </a:spcAft>
            </a:pPr>
            <a:endParaRPr lang="en-GB" sz="1636" dirty="0">
              <a:solidFill>
                <a:srgbClr val="555559"/>
              </a:solidFill>
              <a:latin typeface="Calibri"/>
            </a:endParaRPr>
          </a:p>
        </p:txBody>
      </p:sp>
      <p:sp>
        <p:nvSpPr>
          <p:cNvPr id="2" name="Title 1"/>
          <p:cNvSpPr>
            <a:spLocks noGrp="1"/>
          </p:cNvSpPr>
          <p:nvPr>
            <p:ph type="title" hasCustomPrompt="1"/>
          </p:nvPr>
        </p:nvSpPr>
        <p:spPr>
          <a:xfrm>
            <a:off x="2459057" y="360001"/>
            <a:ext cx="6336704" cy="860755"/>
          </a:xfrm>
        </p:spPr>
        <p:txBody>
          <a:bodyPr/>
          <a:lstStyle>
            <a:lvl1pPr>
              <a:defRPr baseline="0">
                <a:solidFill>
                  <a:schemeClr val="tx2"/>
                </a:solidFill>
              </a:defRPr>
            </a:lvl1pPr>
          </a:lstStyle>
          <a:p>
            <a:r>
              <a:rPr lang="en-US" dirty="0"/>
              <a:t>ADD TITLE OF</a:t>
            </a:r>
            <a:br>
              <a:rPr lang="en-US" dirty="0"/>
            </a:br>
            <a:r>
              <a:rPr lang="en-US" dirty="0"/>
              <a:t>1-COLUMN SLIDE</a:t>
            </a:r>
            <a:endParaRPr lang="en-GB" dirty="0"/>
          </a:p>
        </p:txBody>
      </p:sp>
      <p:sp>
        <p:nvSpPr>
          <p:cNvPr id="3" name="Content Placeholder 2"/>
          <p:cNvSpPr>
            <a:spLocks noGrp="1"/>
          </p:cNvSpPr>
          <p:nvPr>
            <p:ph idx="1"/>
          </p:nvPr>
        </p:nvSpPr>
        <p:spPr>
          <a:xfrm>
            <a:off x="504001" y="1412777"/>
            <a:ext cx="8172456" cy="4608512"/>
          </a:xfrm>
        </p:spPr>
        <p:txBody>
          <a:bodyPr>
            <a:noAutofit/>
          </a:bodyPr>
          <a:lstStyle>
            <a:lvl1pPr>
              <a:lnSpc>
                <a:spcPct val="100000"/>
              </a:lnSpc>
              <a:defRPr sz="1090"/>
            </a:lvl1pPr>
            <a:lvl2pPr>
              <a:lnSpc>
                <a:spcPct val="100000"/>
              </a:lnSpc>
              <a:defRPr sz="1000"/>
            </a:lvl2pPr>
            <a:lvl3pPr>
              <a:lnSpc>
                <a:spcPct val="100000"/>
              </a:lnSpc>
              <a:defRPr sz="954"/>
            </a:lvl3pPr>
            <a:lvl4pPr>
              <a:lnSpc>
                <a:spcPct val="100000"/>
              </a:lnSpc>
              <a:defRPr sz="910"/>
            </a:lvl4pPr>
            <a:lvl5pPr marL="899078" indent="-248220">
              <a:lnSpc>
                <a:spcPct val="100000"/>
              </a:lnSpc>
              <a:defRPr sz="81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251520" y="6228000"/>
            <a:ext cx="2895600" cy="365126"/>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9DE1"/>
                </a:solidFill>
              </a:rPr>
              <a:pPr/>
              <a:t>‹#›</a:t>
            </a:fld>
            <a:endParaRPr lang="en-GB" dirty="0">
              <a:solidFill>
                <a:srgbClr val="009DE1"/>
              </a:solidFill>
            </a:endParaRPr>
          </a:p>
        </p:txBody>
      </p:sp>
    </p:spTree>
    <p:extLst>
      <p:ext uri="{BB962C8B-B14F-4D97-AF65-F5344CB8AC3E}">
        <p14:creationId xmlns:p14="http://schemas.microsoft.com/office/powerpoint/2010/main" val="240663276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lue Full Imag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1"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3782 w 3840"/>
              <a:gd name="T11" fmla="*/ 1923 h 2160"/>
              <a:gd name="T12" fmla="*/ 3782 w 3840"/>
              <a:gd name="T13" fmla="*/ 1923 h 2160"/>
              <a:gd name="T14" fmla="*/ 3760 w 3840"/>
              <a:gd name="T15" fmla="*/ 1945 h 2160"/>
              <a:gd name="T16" fmla="*/ 3607 w 3840"/>
              <a:gd name="T17" fmla="*/ 1945 h 2160"/>
              <a:gd name="T18" fmla="*/ 3570 w 3840"/>
              <a:gd name="T19" fmla="*/ 1961 h 2160"/>
              <a:gd name="T20" fmla="*/ 3533 w 3840"/>
              <a:gd name="T21" fmla="*/ 1998 h 2160"/>
              <a:gd name="T22" fmla="*/ 3517 w 3840"/>
              <a:gd name="T23" fmla="*/ 2035 h 2160"/>
              <a:gd name="T24" fmla="*/ 3517 w 3840"/>
              <a:gd name="T25" fmla="*/ 2077 h 2160"/>
              <a:gd name="T26" fmla="*/ 3498 w 3840"/>
              <a:gd name="T27" fmla="*/ 2099 h 2160"/>
              <a:gd name="T28" fmla="*/ 99 w 3840"/>
              <a:gd name="T29" fmla="*/ 2099 h 2160"/>
              <a:gd name="T30" fmla="*/ 55 w 3840"/>
              <a:gd name="T31" fmla="*/ 2055 h 2160"/>
              <a:gd name="T32" fmla="*/ 55 w 3840"/>
              <a:gd name="T33" fmla="*/ 211 h 2160"/>
              <a:gd name="T34" fmla="*/ 86 w 3840"/>
              <a:gd name="T35" fmla="*/ 182 h 2160"/>
              <a:gd name="T36" fmla="*/ 594 w 3840"/>
              <a:gd name="T37" fmla="*/ 182 h 2160"/>
              <a:gd name="T38" fmla="*/ 678 w 3840"/>
              <a:gd name="T39" fmla="*/ 160 h 2160"/>
              <a:gd name="T40" fmla="*/ 708 w 3840"/>
              <a:gd name="T41" fmla="*/ 89 h 2160"/>
              <a:gd name="T42" fmla="*/ 742 w 3840"/>
              <a:gd name="T43" fmla="*/ 56 h 2160"/>
              <a:gd name="T44" fmla="*/ 965 w 3840"/>
              <a:gd name="T45" fmla="*/ 56 h 2160"/>
              <a:gd name="T46" fmla="*/ 3743 w 3840"/>
              <a:gd name="T47" fmla="*/ 56 h 2160"/>
              <a:gd name="T48" fmla="*/ 3743 w 3840"/>
              <a:gd name="T49" fmla="*/ 56 h 2160"/>
              <a:gd name="T50" fmla="*/ 3743 w 3840"/>
              <a:gd name="T51" fmla="*/ 56 h 2160"/>
              <a:gd name="T52" fmla="*/ 3785 w 3840"/>
              <a:gd name="T53" fmla="*/ 98 h 2160"/>
              <a:gd name="T54" fmla="*/ 3782 w 3840"/>
              <a:gd name="T55" fmla="*/ 1923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3782" y="1923"/>
                </a:moveTo>
                <a:cubicBezTo>
                  <a:pt x="3782" y="1923"/>
                  <a:pt x="3782" y="1923"/>
                  <a:pt x="3782" y="1923"/>
                </a:cubicBezTo>
                <a:cubicBezTo>
                  <a:pt x="3782" y="1935"/>
                  <a:pt x="3772" y="1945"/>
                  <a:pt x="3760" y="1945"/>
                </a:cubicBezTo>
                <a:cubicBezTo>
                  <a:pt x="3607" y="1945"/>
                  <a:pt x="3607" y="1945"/>
                  <a:pt x="3607" y="1945"/>
                </a:cubicBezTo>
                <a:cubicBezTo>
                  <a:pt x="3595" y="1945"/>
                  <a:pt x="3578" y="1952"/>
                  <a:pt x="3570" y="1961"/>
                </a:cubicBezTo>
                <a:cubicBezTo>
                  <a:pt x="3533" y="1998"/>
                  <a:pt x="3533" y="1998"/>
                  <a:pt x="3533" y="1998"/>
                </a:cubicBezTo>
                <a:cubicBezTo>
                  <a:pt x="3524" y="2007"/>
                  <a:pt x="3517" y="2023"/>
                  <a:pt x="3517" y="2035"/>
                </a:cubicBezTo>
                <a:cubicBezTo>
                  <a:pt x="3517" y="2077"/>
                  <a:pt x="3517" y="2077"/>
                  <a:pt x="3517" y="2077"/>
                </a:cubicBezTo>
                <a:cubicBezTo>
                  <a:pt x="3517" y="2088"/>
                  <a:pt x="3509" y="2097"/>
                  <a:pt x="3498" y="2099"/>
                </a:cubicBezTo>
                <a:cubicBezTo>
                  <a:pt x="99" y="2099"/>
                  <a:pt x="99" y="2099"/>
                  <a:pt x="99" y="2099"/>
                </a:cubicBezTo>
                <a:cubicBezTo>
                  <a:pt x="75" y="2099"/>
                  <a:pt x="55" y="2079"/>
                  <a:pt x="55" y="2055"/>
                </a:cubicBezTo>
                <a:cubicBezTo>
                  <a:pt x="55" y="211"/>
                  <a:pt x="55" y="211"/>
                  <a:pt x="55" y="211"/>
                </a:cubicBezTo>
                <a:cubicBezTo>
                  <a:pt x="56" y="195"/>
                  <a:pt x="70" y="182"/>
                  <a:pt x="86" y="182"/>
                </a:cubicBezTo>
                <a:cubicBezTo>
                  <a:pt x="594" y="182"/>
                  <a:pt x="594" y="182"/>
                  <a:pt x="594" y="182"/>
                </a:cubicBezTo>
                <a:cubicBezTo>
                  <a:pt x="633" y="182"/>
                  <a:pt x="660" y="179"/>
                  <a:pt x="678" y="160"/>
                </a:cubicBezTo>
                <a:cubicBezTo>
                  <a:pt x="699" y="136"/>
                  <a:pt x="708" y="124"/>
                  <a:pt x="708" y="89"/>
                </a:cubicBezTo>
                <a:cubicBezTo>
                  <a:pt x="708" y="73"/>
                  <a:pt x="723" y="56"/>
                  <a:pt x="742" y="56"/>
                </a:cubicBezTo>
                <a:cubicBezTo>
                  <a:pt x="965" y="56"/>
                  <a:pt x="965" y="56"/>
                  <a:pt x="965" y="56"/>
                </a:cubicBezTo>
                <a:cubicBezTo>
                  <a:pt x="3743" y="56"/>
                  <a:pt x="3743" y="56"/>
                  <a:pt x="3743" y="56"/>
                </a:cubicBezTo>
                <a:cubicBezTo>
                  <a:pt x="3743" y="56"/>
                  <a:pt x="3743" y="56"/>
                  <a:pt x="3743" y="56"/>
                </a:cubicBezTo>
                <a:cubicBezTo>
                  <a:pt x="3743" y="56"/>
                  <a:pt x="3743" y="56"/>
                  <a:pt x="3743" y="56"/>
                </a:cubicBezTo>
                <a:cubicBezTo>
                  <a:pt x="3766" y="56"/>
                  <a:pt x="3785" y="75"/>
                  <a:pt x="3785" y="98"/>
                </a:cubicBezTo>
                <a:lnTo>
                  <a:pt x="3782" y="19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128" tIns="41564" rIns="83128" bIns="41564" numCol="1" anchor="t" anchorCtr="0" compatLnSpc="1">
            <a:prstTxWarp prst="textNoShape">
              <a:avLst/>
            </a:prstTxWarp>
          </a:bodyPr>
          <a:lstStyle/>
          <a:p>
            <a:pPr defTabSz="947686" fontAlgn="auto">
              <a:spcBef>
                <a:spcPts val="0"/>
              </a:spcBef>
              <a:spcAft>
                <a:spcPts val="0"/>
              </a:spcAft>
            </a:pPr>
            <a:endParaRPr lang="en-GB" sz="1636" dirty="0">
              <a:solidFill>
                <a:srgbClr val="555559"/>
              </a:solidFill>
              <a:latin typeface="Calibri"/>
            </a:endParaRPr>
          </a:p>
        </p:txBody>
      </p:sp>
      <p:sp>
        <p:nvSpPr>
          <p:cNvPr id="5" name="Footer Placeholder 4"/>
          <p:cNvSpPr>
            <a:spLocks noGrp="1"/>
          </p:cNvSpPr>
          <p:nvPr>
            <p:ph type="ftr" sz="quarter" idx="11"/>
          </p:nvPr>
        </p:nvSpPr>
        <p:spPr>
          <a:xfrm>
            <a:off x="251520" y="6228000"/>
            <a:ext cx="2895600" cy="365126"/>
          </a:xfrm>
        </p:spPr>
        <p:txBody>
          <a:bodyPr/>
          <a:lstStyle/>
          <a:p>
            <a:r>
              <a:rPr lang="en-GB" dirty="0">
                <a:solidFill>
                  <a:srgbClr val="FFFFFF">
                    <a:lumMod val="65000"/>
                  </a:srgbClr>
                </a:solidFill>
              </a:rPr>
              <a:t>Controlled for circulation only</a:t>
            </a:r>
          </a:p>
        </p:txBody>
      </p:sp>
      <p:sp>
        <p:nvSpPr>
          <p:cNvPr id="6" name="Slide Number Placeholder 5"/>
          <p:cNvSpPr>
            <a:spLocks noGrp="1"/>
          </p:cNvSpPr>
          <p:nvPr>
            <p:ph type="sldNum" sz="quarter" idx="12"/>
          </p:nvPr>
        </p:nvSpPr>
        <p:spPr/>
        <p:txBody>
          <a:bodyPr/>
          <a:lstStyle/>
          <a:p>
            <a:fld id="{950E3A3F-CA94-4345-B131-11BE3D752B1E}" type="slidenum">
              <a:rPr lang="en-GB" smtClean="0">
                <a:solidFill>
                  <a:srgbClr val="009DE1"/>
                </a:solidFill>
              </a:rPr>
              <a:pPr/>
              <a:t>‹#›</a:t>
            </a:fld>
            <a:endParaRPr lang="en-GB" dirty="0">
              <a:solidFill>
                <a:srgbClr val="009DE1"/>
              </a:solidFill>
            </a:endParaRPr>
          </a:p>
        </p:txBody>
      </p:sp>
      <p:sp>
        <p:nvSpPr>
          <p:cNvPr id="10" name="Subtitle 2"/>
          <p:cNvSpPr>
            <a:spLocks noGrp="1"/>
          </p:cNvSpPr>
          <p:nvPr>
            <p:ph type="subTitle" idx="1" hasCustomPrompt="1"/>
          </p:nvPr>
        </p:nvSpPr>
        <p:spPr>
          <a:xfrm>
            <a:off x="2987824" y="404665"/>
            <a:ext cx="5760640" cy="816091"/>
          </a:xfrm>
        </p:spPr>
        <p:txBody>
          <a:bodyPr>
            <a:noAutofit/>
          </a:bodyPr>
          <a:lstStyle>
            <a:lvl1pPr marL="0" indent="0" algn="r">
              <a:lnSpc>
                <a:spcPts val="1546"/>
              </a:lnSpc>
              <a:buNone/>
              <a:defRPr sz="1364" i="1">
                <a:solidFill>
                  <a:schemeClr val="bg1"/>
                </a:solidFill>
                <a:latin typeface="Georgia" panose="02040502050405020303" pitchFamily="18" charset="0"/>
              </a:defRPr>
            </a:lvl1pPr>
            <a:lvl2pPr marL="415625" indent="0" algn="ctr">
              <a:buNone/>
              <a:defRPr>
                <a:solidFill>
                  <a:schemeClr val="tx1">
                    <a:tint val="75000"/>
                  </a:schemeClr>
                </a:solidFill>
              </a:defRPr>
            </a:lvl2pPr>
            <a:lvl3pPr marL="831250" indent="0" algn="ctr">
              <a:buNone/>
              <a:defRPr>
                <a:solidFill>
                  <a:schemeClr val="tx1">
                    <a:tint val="75000"/>
                  </a:schemeClr>
                </a:solidFill>
              </a:defRPr>
            </a:lvl3pPr>
            <a:lvl4pPr marL="1246874" indent="0" algn="ctr">
              <a:buNone/>
              <a:defRPr>
                <a:solidFill>
                  <a:schemeClr val="tx1">
                    <a:tint val="75000"/>
                  </a:schemeClr>
                </a:solidFill>
              </a:defRPr>
            </a:lvl4pPr>
            <a:lvl5pPr marL="1662500" indent="0" algn="ctr">
              <a:buNone/>
              <a:defRPr>
                <a:solidFill>
                  <a:schemeClr val="tx1">
                    <a:tint val="75000"/>
                  </a:schemeClr>
                </a:solidFill>
              </a:defRPr>
            </a:lvl5pPr>
            <a:lvl6pPr marL="2078124" indent="0" algn="ctr">
              <a:buNone/>
              <a:defRPr>
                <a:solidFill>
                  <a:schemeClr val="tx1">
                    <a:tint val="75000"/>
                  </a:schemeClr>
                </a:solidFill>
              </a:defRPr>
            </a:lvl6pPr>
            <a:lvl7pPr marL="2493749" indent="0" algn="ctr">
              <a:buNone/>
              <a:defRPr>
                <a:solidFill>
                  <a:schemeClr val="tx1">
                    <a:tint val="75000"/>
                  </a:schemeClr>
                </a:solidFill>
              </a:defRPr>
            </a:lvl7pPr>
            <a:lvl8pPr marL="2909374" indent="0" algn="ctr">
              <a:buNone/>
              <a:defRPr>
                <a:solidFill>
                  <a:schemeClr val="tx1">
                    <a:tint val="75000"/>
                  </a:schemeClr>
                </a:solidFill>
              </a:defRPr>
            </a:lvl8pPr>
            <a:lvl9pPr marL="3324999" indent="0" algn="ctr">
              <a:buNone/>
              <a:defRPr>
                <a:solidFill>
                  <a:schemeClr val="tx1">
                    <a:tint val="75000"/>
                  </a:schemeClr>
                </a:solidFill>
              </a:defRPr>
            </a:lvl9pPr>
          </a:lstStyle>
          <a:p>
            <a:r>
              <a:rPr lang="en-US" dirty="0"/>
              <a:t>Add image strapline</a:t>
            </a:r>
            <a:endParaRPr lang="en-GB" dirty="0"/>
          </a:p>
        </p:txBody>
      </p:sp>
    </p:spTree>
    <p:extLst>
      <p:ext uri="{BB962C8B-B14F-4D97-AF65-F5344CB8AC3E}">
        <p14:creationId xmlns:p14="http://schemas.microsoft.com/office/powerpoint/2010/main" val="427087144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lue End Slide">
    <p:spTree>
      <p:nvGrpSpPr>
        <p:cNvPr id="1" name=""/>
        <p:cNvGrpSpPr/>
        <p:nvPr/>
      </p:nvGrpSpPr>
      <p:grpSpPr>
        <a:xfrm>
          <a:off x="0" y="0"/>
          <a:ext cx="0" cy="0"/>
          <a:chOff x="0" y="0"/>
          <a:chExt cx="0" cy="0"/>
        </a:xfrm>
      </p:grpSpPr>
      <p:sp>
        <p:nvSpPr>
          <p:cNvPr id="11" name="Freeform 5"/>
          <p:cNvSpPr>
            <a:spLocks noEditPoints="1"/>
          </p:cNvSpPr>
          <p:nvPr userDrawn="1"/>
        </p:nvSpPr>
        <p:spPr bwMode="auto">
          <a:xfrm>
            <a:off x="0" y="0"/>
            <a:ext cx="9144000" cy="6858000"/>
          </a:xfrm>
          <a:custGeom>
            <a:avLst/>
            <a:gdLst>
              <a:gd name="T0" fmla="*/ 0 w 3840"/>
              <a:gd name="T1" fmla="*/ 0 h 2160"/>
              <a:gd name="T2" fmla="*/ 0 w 3840"/>
              <a:gd name="T3" fmla="*/ 2160 h 2160"/>
              <a:gd name="T4" fmla="*/ 3840 w 3840"/>
              <a:gd name="T5" fmla="*/ 2160 h 2160"/>
              <a:gd name="T6" fmla="*/ 3840 w 3840"/>
              <a:gd name="T7" fmla="*/ 0 h 2160"/>
              <a:gd name="T8" fmla="*/ 0 w 3840"/>
              <a:gd name="T9" fmla="*/ 0 h 2160"/>
              <a:gd name="T10" fmla="*/ 55 w 3840"/>
              <a:gd name="T11" fmla="*/ 2055 h 2160"/>
              <a:gd name="T12" fmla="*/ 55 w 3840"/>
              <a:gd name="T13" fmla="*/ 211 h 2160"/>
              <a:gd name="T14" fmla="*/ 87 w 3840"/>
              <a:gd name="T15" fmla="*/ 182 h 2160"/>
              <a:gd name="T16" fmla="*/ 594 w 3840"/>
              <a:gd name="T17" fmla="*/ 182 h 2160"/>
              <a:gd name="T18" fmla="*/ 678 w 3840"/>
              <a:gd name="T19" fmla="*/ 160 h 2160"/>
              <a:gd name="T20" fmla="*/ 708 w 3840"/>
              <a:gd name="T21" fmla="*/ 89 h 2160"/>
              <a:gd name="T22" fmla="*/ 742 w 3840"/>
              <a:gd name="T23" fmla="*/ 56 h 2160"/>
              <a:gd name="T24" fmla="*/ 763 w 3840"/>
              <a:gd name="T25" fmla="*/ 56 h 2160"/>
              <a:gd name="T26" fmla="*/ 3744 w 3840"/>
              <a:gd name="T27" fmla="*/ 56 h 2160"/>
              <a:gd name="T28" fmla="*/ 3785 w 3840"/>
              <a:gd name="T29" fmla="*/ 98 h 2160"/>
              <a:gd name="T30" fmla="*/ 3785 w 3840"/>
              <a:gd name="T31" fmla="*/ 1687 h 2160"/>
              <a:gd name="T32" fmla="*/ 3732 w 3840"/>
              <a:gd name="T33" fmla="*/ 1738 h 2160"/>
              <a:gd name="T34" fmla="*/ 3261 w 3840"/>
              <a:gd name="T35" fmla="*/ 1738 h 2160"/>
              <a:gd name="T36" fmla="*/ 3174 w 3840"/>
              <a:gd name="T37" fmla="*/ 1774 h 2160"/>
              <a:gd name="T38" fmla="*/ 3087 w 3840"/>
              <a:gd name="T39" fmla="*/ 1861 h 2160"/>
              <a:gd name="T40" fmla="*/ 3051 w 3840"/>
              <a:gd name="T41" fmla="*/ 1948 h 2160"/>
              <a:gd name="T42" fmla="*/ 3051 w 3840"/>
              <a:gd name="T43" fmla="*/ 2046 h 2160"/>
              <a:gd name="T44" fmla="*/ 2998 w 3840"/>
              <a:gd name="T45" fmla="*/ 2099 h 2160"/>
              <a:gd name="T46" fmla="*/ 2958 w 3840"/>
              <a:gd name="T47" fmla="*/ 2099 h 2160"/>
              <a:gd name="T48" fmla="*/ 2958 w 3840"/>
              <a:gd name="T49" fmla="*/ 2099 h 2160"/>
              <a:gd name="T50" fmla="*/ 100 w 3840"/>
              <a:gd name="T51" fmla="*/ 2099 h 2160"/>
              <a:gd name="T52" fmla="*/ 55 w 3840"/>
              <a:gd name="T53" fmla="*/ 2055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40" h="2160">
                <a:moveTo>
                  <a:pt x="0" y="0"/>
                </a:moveTo>
                <a:cubicBezTo>
                  <a:pt x="0" y="2160"/>
                  <a:pt x="0" y="2160"/>
                  <a:pt x="0" y="2160"/>
                </a:cubicBezTo>
                <a:cubicBezTo>
                  <a:pt x="3840" y="2160"/>
                  <a:pt x="3840" y="2160"/>
                  <a:pt x="3840" y="2160"/>
                </a:cubicBezTo>
                <a:cubicBezTo>
                  <a:pt x="3840" y="0"/>
                  <a:pt x="3840" y="0"/>
                  <a:pt x="3840" y="0"/>
                </a:cubicBezTo>
                <a:lnTo>
                  <a:pt x="0" y="0"/>
                </a:lnTo>
                <a:close/>
                <a:moveTo>
                  <a:pt x="55" y="2055"/>
                </a:moveTo>
                <a:cubicBezTo>
                  <a:pt x="55" y="211"/>
                  <a:pt x="55" y="211"/>
                  <a:pt x="55" y="211"/>
                </a:cubicBezTo>
                <a:cubicBezTo>
                  <a:pt x="57" y="195"/>
                  <a:pt x="71" y="182"/>
                  <a:pt x="87" y="182"/>
                </a:cubicBezTo>
                <a:cubicBezTo>
                  <a:pt x="594" y="182"/>
                  <a:pt x="594" y="182"/>
                  <a:pt x="594" y="182"/>
                </a:cubicBezTo>
                <a:cubicBezTo>
                  <a:pt x="634" y="182"/>
                  <a:pt x="660" y="179"/>
                  <a:pt x="678" y="160"/>
                </a:cubicBezTo>
                <a:cubicBezTo>
                  <a:pt x="700" y="136"/>
                  <a:pt x="708" y="124"/>
                  <a:pt x="708" y="89"/>
                </a:cubicBezTo>
                <a:cubicBezTo>
                  <a:pt x="708" y="73"/>
                  <a:pt x="723" y="56"/>
                  <a:pt x="742" y="56"/>
                </a:cubicBezTo>
                <a:cubicBezTo>
                  <a:pt x="775" y="56"/>
                  <a:pt x="760" y="56"/>
                  <a:pt x="763" y="56"/>
                </a:cubicBezTo>
                <a:cubicBezTo>
                  <a:pt x="3744" y="56"/>
                  <a:pt x="3744" y="56"/>
                  <a:pt x="3744" y="56"/>
                </a:cubicBezTo>
                <a:cubicBezTo>
                  <a:pt x="3767" y="56"/>
                  <a:pt x="3785" y="75"/>
                  <a:pt x="3785" y="98"/>
                </a:cubicBezTo>
                <a:cubicBezTo>
                  <a:pt x="3785" y="1687"/>
                  <a:pt x="3785" y="1687"/>
                  <a:pt x="3785" y="1687"/>
                </a:cubicBezTo>
                <a:cubicBezTo>
                  <a:pt x="3785" y="1715"/>
                  <a:pt x="3761" y="1738"/>
                  <a:pt x="3732" y="1738"/>
                </a:cubicBezTo>
                <a:cubicBezTo>
                  <a:pt x="3261" y="1738"/>
                  <a:pt x="3261" y="1738"/>
                  <a:pt x="3261" y="1738"/>
                </a:cubicBezTo>
                <a:cubicBezTo>
                  <a:pt x="3233" y="1738"/>
                  <a:pt x="3194" y="1755"/>
                  <a:pt x="3174" y="1774"/>
                </a:cubicBezTo>
                <a:cubicBezTo>
                  <a:pt x="3087" y="1861"/>
                  <a:pt x="3087" y="1861"/>
                  <a:pt x="3087" y="1861"/>
                </a:cubicBezTo>
                <a:cubicBezTo>
                  <a:pt x="3067" y="1881"/>
                  <a:pt x="3051" y="1920"/>
                  <a:pt x="3051" y="1948"/>
                </a:cubicBezTo>
                <a:cubicBezTo>
                  <a:pt x="3051" y="2046"/>
                  <a:pt x="3051" y="2046"/>
                  <a:pt x="3051" y="2046"/>
                </a:cubicBezTo>
                <a:cubicBezTo>
                  <a:pt x="3051" y="2075"/>
                  <a:pt x="3027" y="2099"/>
                  <a:pt x="2998" y="2099"/>
                </a:cubicBezTo>
                <a:cubicBezTo>
                  <a:pt x="2958" y="2099"/>
                  <a:pt x="2958" y="2099"/>
                  <a:pt x="2958" y="2099"/>
                </a:cubicBezTo>
                <a:cubicBezTo>
                  <a:pt x="2958" y="2099"/>
                  <a:pt x="2958" y="2099"/>
                  <a:pt x="2958" y="2099"/>
                </a:cubicBezTo>
                <a:cubicBezTo>
                  <a:pt x="100" y="2099"/>
                  <a:pt x="100" y="2099"/>
                  <a:pt x="100" y="2099"/>
                </a:cubicBezTo>
                <a:cubicBezTo>
                  <a:pt x="75" y="2099"/>
                  <a:pt x="56" y="2079"/>
                  <a:pt x="55" y="2055"/>
                </a:cubicBezTo>
                <a:close/>
              </a:path>
            </a:pathLst>
          </a:custGeom>
          <a:solidFill>
            <a:srgbClr val="C6E8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3128" tIns="41564" rIns="83128" bIns="41564" numCol="1" anchor="t" anchorCtr="0" compatLnSpc="1">
            <a:prstTxWarp prst="textNoShape">
              <a:avLst/>
            </a:prstTxWarp>
          </a:bodyPr>
          <a:lstStyle/>
          <a:p>
            <a:pPr defTabSz="947686" fontAlgn="auto">
              <a:spcBef>
                <a:spcPts val="0"/>
              </a:spcBef>
              <a:spcAft>
                <a:spcPts val="0"/>
              </a:spcAft>
            </a:pPr>
            <a:endParaRPr lang="en-GB" sz="1636" dirty="0">
              <a:solidFill>
                <a:srgbClr val="555559"/>
              </a:solidFill>
              <a:latin typeface="Calibri"/>
            </a:endParaRPr>
          </a:p>
        </p:txBody>
      </p:sp>
      <p:sp>
        <p:nvSpPr>
          <p:cNvPr id="5" name="Footer Placeholder 4"/>
          <p:cNvSpPr>
            <a:spLocks noGrp="1"/>
          </p:cNvSpPr>
          <p:nvPr>
            <p:ph type="ftr" sz="quarter" idx="11"/>
          </p:nvPr>
        </p:nvSpPr>
        <p:spPr>
          <a:xfrm>
            <a:off x="251520" y="6228000"/>
            <a:ext cx="2895600" cy="365126"/>
          </a:xfrm>
        </p:spPr>
        <p:txBody>
          <a:bodyPr/>
          <a:lstStyle/>
          <a:p>
            <a:r>
              <a:rPr lang="en-GB" dirty="0">
                <a:solidFill>
                  <a:srgbClr val="FFFFFF">
                    <a:lumMod val="65000"/>
                  </a:srgbClr>
                </a:solidFill>
              </a:rPr>
              <a:t>Controlled for circulation only</a:t>
            </a:r>
          </a:p>
        </p:txBody>
      </p:sp>
      <p:sp>
        <p:nvSpPr>
          <p:cNvPr id="8" name="Title 1"/>
          <p:cNvSpPr>
            <a:spLocks noGrp="1"/>
          </p:cNvSpPr>
          <p:nvPr>
            <p:ph type="ctrTitle" hasCustomPrompt="1"/>
          </p:nvPr>
        </p:nvSpPr>
        <p:spPr>
          <a:xfrm>
            <a:off x="685800" y="1700811"/>
            <a:ext cx="7772400" cy="1296143"/>
          </a:xfrm>
        </p:spPr>
        <p:txBody>
          <a:bodyPr anchor="t">
            <a:noAutofit/>
          </a:bodyPr>
          <a:lstStyle>
            <a:lvl1pPr algn="ctr">
              <a:lnSpc>
                <a:spcPts val="3636"/>
              </a:lnSpc>
              <a:defRPr sz="4546" b="1" cap="all" baseline="0"/>
            </a:lvl1pPr>
          </a:lstStyle>
          <a:p>
            <a:r>
              <a:rPr lang="en-US" dirty="0"/>
              <a:t>ADD END</a:t>
            </a:r>
            <a:br>
              <a:rPr lang="en-US" dirty="0"/>
            </a:br>
            <a:r>
              <a:rPr lang="en-US" dirty="0"/>
              <a:t>SLIDE TITLE</a:t>
            </a:r>
            <a:endParaRPr lang="en-GB" dirty="0"/>
          </a:p>
        </p:txBody>
      </p:sp>
      <p:sp>
        <p:nvSpPr>
          <p:cNvPr id="9" name="Subtitle 2"/>
          <p:cNvSpPr>
            <a:spLocks noGrp="1"/>
          </p:cNvSpPr>
          <p:nvPr>
            <p:ph type="subTitle" idx="1" hasCustomPrompt="1"/>
          </p:nvPr>
        </p:nvSpPr>
        <p:spPr>
          <a:xfrm>
            <a:off x="675630" y="3295500"/>
            <a:ext cx="7776864" cy="2112235"/>
          </a:xfrm>
        </p:spPr>
        <p:txBody>
          <a:bodyPr>
            <a:noAutofit/>
          </a:bodyPr>
          <a:lstStyle>
            <a:lvl1pPr marL="0" indent="0" algn="ctr">
              <a:lnSpc>
                <a:spcPct val="100000"/>
              </a:lnSpc>
              <a:buNone/>
              <a:defRPr sz="1090" baseline="0">
                <a:solidFill>
                  <a:schemeClr val="tx1"/>
                </a:solidFill>
              </a:defRPr>
            </a:lvl1pPr>
            <a:lvl2pPr marL="415625" indent="0" algn="ctr">
              <a:buNone/>
              <a:defRPr>
                <a:solidFill>
                  <a:schemeClr val="tx1">
                    <a:tint val="75000"/>
                  </a:schemeClr>
                </a:solidFill>
              </a:defRPr>
            </a:lvl2pPr>
            <a:lvl3pPr marL="831250" indent="0" algn="ctr">
              <a:buNone/>
              <a:defRPr>
                <a:solidFill>
                  <a:schemeClr val="tx1">
                    <a:tint val="75000"/>
                  </a:schemeClr>
                </a:solidFill>
              </a:defRPr>
            </a:lvl3pPr>
            <a:lvl4pPr marL="1246874" indent="0" algn="ctr">
              <a:buNone/>
              <a:defRPr>
                <a:solidFill>
                  <a:schemeClr val="tx1">
                    <a:tint val="75000"/>
                  </a:schemeClr>
                </a:solidFill>
              </a:defRPr>
            </a:lvl4pPr>
            <a:lvl5pPr marL="1662500" indent="0" algn="ctr">
              <a:buNone/>
              <a:defRPr>
                <a:solidFill>
                  <a:schemeClr val="tx1">
                    <a:tint val="75000"/>
                  </a:schemeClr>
                </a:solidFill>
              </a:defRPr>
            </a:lvl5pPr>
            <a:lvl6pPr marL="2078124" indent="0" algn="ctr">
              <a:buNone/>
              <a:defRPr>
                <a:solidFill>
                  <a:schemeClr val="tx1">
                    <a:tint val="75000"/>
                  </a:schemeClr>
                </a:solidFill>
              </a:defRPr>
            </a:lvl6pPr>
            <a:lvl7pPr marL="2493749" indent="0" algn="ctr">
              <a:buNone/>
              <a:defRPr>
                <a:solidFill>
                  <a:schemeClr val="tx1">
                    <a:tint val="75000"/>
                  </a:schemeClr>
                </a:solidFill>
              </a:defRPr>
            </a:lvl7pPr>
            <a:lvl8pPr marL="2909374" indent="0" algn="ctr">
              <a:buNone/>
              <a:defRPr>
                <a:solidFill>
                  <a:schemeClr val="tx1">
                    <a:tint val="75000"/>
                  </a:schemeClr>
                </a:solidFill>
              </a:defRPr>
            </a:lvl8pPr>
            <a:lvl9pPr marL="3324999" indent="0" algn="ctr">
              <a:buNone/>
              <a:defRPr>
                <a:solidFill>
                  <a:schemeClr val="tx1">
                    <a:tint val="75000"/>
                  </a:schemeClr>
                </a:solidFill>
              </a:defRPr>
            </a:lvl9pPr>
          </a:lstStyle>
          <a:p>
            <a:r>
              <a:rPr lang="en-US" dirty="0"/>
              <a:t>Add Text</a:t>
            </a:r>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6638" y="5787642"/>
            <a:ext cx="1257300" cy="698500"/>
          </a:xfrm>
          <a:prstGeom prst="rect">
            <a:avLst/>
          </a:prstGeom>
        </p:spPr>
      </p:pic>
    </p:spTree>
    <p:extLst>
      <p:ext uri="{BB962C8B-B14F-4D97-AF65-F5344CB8AC3E}">
        <p14:creationId xmlns:p14="http://schemas.microsoft.com/office/powerpoint/2010/main" val="1789461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609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79046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9765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3.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65.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theme" Target="../theme/theme6.xml"/><Relationship Id="rId5" Type="http://schemas.openxmlformats.org/officeDocument/2006/relationships/slideLayout" Target="../slideLayouts/slideLayout67.xml"/><Relationship Id="rId4"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4"/>
          <p:cNvSpPr>
            <a:spLocks noChangeArrowheads="1"/>
          </p:cNvSpPr>
          <p:nvPr userDrawn="1"/>
        </p:nvSpPr>
        <p:spPr bwMode="auto">
          <a:xfrm>
            <a:off x="428625" y="5227638"/>
            <a:ext cx="8262938" cy="393700"/>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457200"/>
            <a:endParaRPr lang="en-US" sz="1800" dirty="0">
              <a:solidFill>
                <a:srgbClr val="FFFFFF"/>
              </a:solidFill>
              <a:latin typeface="Calibri" pitchFamily="34" charset="0"/>
              <a:ea typeface="MS PGothic" pitchFamily="34" charset="-128"/>
            </a:endParaRPr>
          </a:p>
        </p:txBody>
      </p:sp>
      <p:sp>
        <p:nvSpPr>
          <p:cNvPr id="2" name="Rectangle 4"/>
          <p:cNvSpPr/>
          <p:nvPr userDrawn="1"/>
        </p:nvSpPr>
        <p:spPr>
          <a:xfrm>
            <a:off x="431800" y="3429000"/>
            <a:ext cx="8267700" cy="1803400"/>
          </a:xfrm>
          <a:prstGeom prst="rect">
            <a:avLst/>
          </a:prstGeom>
          <a:solidFill>
            <a:srgbClr val="D0DAE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sz="1800" dirty="0">
              <a:solidFill>
                <a:srgbClr val="FFFFFF"/>
              </a:solidFill>
              <a:latin typeface="Calibri" pitchFamily="34" charset="0"/>
              <a:ea typeface="ＭＳ Ｐゴシック" pitchFamily="34" charset="-128"/>
              <a:cs typeface="Arial" charset="0"/>
            </a:endParaRPr>
          </a:p>
        </p:txBody>
      </p:sp>
      <p:sp>
        <p:nvSpPr>
          <p:cNvPr id="19466" name="Text Box 10"/>
          <p:cNvSpPr txBox="1">
            <a:spLocks noChangeArrowheads="1"/>
          </p:cNvSpPr>
          <p:nvPr userDrawn="1"/>
        </p:nvSpPr>
        <p:spPr bwMode="auto">
          <a:xfrm>
            <a:off x="533400" y="5334000"/>
            <a:ext cx="2819400" cy="212725"/>
          </a:xfrm>
          <a:prstGeom prst="rect">
            <a:avLst/>
          </a:prstGeom>
          <a:noFill/>
          <a:ln>
            <a:noFill/>
          </a:ln>
          <a:effectLst/>
          <a:extLst>
            <a:ext uri="{909E8E84-426E-40DD-AFC4-6F175D3DCCD1}">
              <a14:hiddenFill xmlns:a14="http://schemas.microsoft.com/office/drawing/2010/main">
                <a:solidFill>
                  <a:srgbClr val="507A75"/>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3152" tIns="0" rIns="73152" bIns="0">
            <a:spAutoFit/>
          </a:bodyPr>
          <a:lstStyle>
            <a:lvl1pPr defTabSz="457200">
              <a:defRPr sz="2400">
                <a:solidFill>
                  <a:schemeClr val="tx1"/>
                </a:solidFill>
                <a:latin typeface="Arial" charset="0"/>
                <a:cs typeface="Arial" charset="0"/>
              </a:defRPr>
            </a:lvl1pPr>
            <a:lvl2pPr defTabSz="457200">
              <a:defRPr sz="2400">
                <a:solidFill>
                  <a:schemeClr val="tx1"/>
                </a:solidFill>
                <a:latin typeface="Arial" charset="0"/>
                <a:cs typeface="Arial" charset="0"/>
              </a:defRPr>
            </a:lvl2pPr>
            <a:lvl3pPr defTabSz="457200">
              <a:defRPr sz="2400">
                <a:solidFill>
                  <a:schemeClr val="tx1"/>
                </a:solidFill>
                <a:latin typeface="Arial" charset="0"/>
                <a:cs typeface="Arial" charset="0"/>
              </a:defRPr>
            </a:lvl3pPr>
            <a:lvl4pPr defTabSz="457200">
              <a:defRPr sz="2400">
                <a:solidFill>
                  <a:schemeClr val="tx1"/>
                </a:solidFill>
                <a:latin typeface="Arial" charset="0"/>
                <a:cs typeface="Arial" charset="0"/>
              </a:defRPr>
            </a:lvl4pPr>
            <a:lvl5pPr defTabSz="457200">
              <a:defRPr sz="2400">
                <a:solidFill>
                  <a:schemeClr val="tx1"/>
                </a:solidFill>
                <a:latin typeface="Arial" charset="0"/>
                <a:cs typeface="Arial" charset="0"/>
              </a:defRPr>
            </a:lvl5pPr>
            <a:lvl6pPr defTabSz="457200" fontAlgn="base">
              <a:spcBef>
                <a:spcPct val="0"/>
              </a:spcBef>
              <a:spcAft>
                <a:spcPct val="0"/>
              </a:spcAft>
              <a:defRPr sz="2400">
                <a:solidFill>
                  <a:schemeClr val="tx1"/>
                </a:solidFill>
                <a:latin typeface="Arial" charset="0"/>
                <a:cs typeface="Arial" charset="0"/>
              </a:defRPr>
            </a:lvl6pPr>
            <a:lvl7pPr defTabSz="457200" fontAlgn="base">
              <a:spcBef>
                <a:spcPct val="0"/>
              </a:spcBef>
              <a:spcAft>
                <a:spcPct val="0"/>
              </a:spcAft>
              <a:defRPr sz="2400">
                <a:solidFill>
                  <a:schemeClr val="tx1"/>
                </a:solidFill>
                <a:latin typeface="Arial" charset="0"/>
                <a:cs typeface="Arial" charset="0"/>
              </a:defRPr>
            </a:lvl7pPr>
            <a:lvl8pPr defTabSz="457200" fontAlgn="base">
              <a:spcBef>
                <a:spcPct val="0"/>
              </a:spcBef>
              <a:spcAft>
                <a:spcPct val="0"/>
              </a:spcAft>
              <a:defRPr sz="2400">
                <a:solidFill>
                  <a:schemeClr val="tx1"/>
                </a:solidFill>
                <a:latin typeface="Arial" charset="0"/>
                <a:cs typeface="Arial" charset="0"/>
              </a:defRPr>
            </a:lvl8pPr>
            <a:lvl9pPr defTabSz="457200" fontAlgn="base">
              <a:spcBef>
                <a:spcPct val="0"/>
              </a:spcBef>
              <a:spcAft>
                <a:spcPct val="0"/>
              </a:spcAft>
              <a:defRPr sz="2400">
                <a:solidFill>
                  <a:schemeClr val="tx1"/>
                </a:solidFill>
                <a:latin typeface="Arial" charset="0"/>
                <a:cs typeface="Arial" charset="0"/>
              </a:defRPr>
            </a:lvl9pPr>
          </a:lstStyle>
          <a:p>
            <a:pPr>
              <a:spcBef>
                <a:spcPct val="50000"/>
              </a:spcBef>
              <a:defRPr/>
            </a:pPr>
            <a:r>
              <a:rPr lang="en-US" sz="1400" dirty="0">
                <a:solidFill>
                  <a:schemeClr val="bg1"/>
                </a:solidFill>
                <a:ea typeface="ＭＳ Ｐゴシック" pitchFamily="34" charset="-128"/>
              </a:rPr>
              <a:t>www.severntrentservices.com</a:t>
            </a:r>
          </a:p>
        </p:txBody>
      </p:sp>
      <p:sp>
        <p:nvSpPr>
          <p:cNvPr id="2053" name="Rectangle 11"/>
          <p:cNvSpPr>
            <a:spLocks noGrp="1" noChangeAspect="1" noChangeArrowheads="1"/>
          </p:cNvSpPr>
          <p:nvPr>
            <p:ph type="title"/>
          </p:nvPr>
        </p:nvSpPr>
        <p:spPr bwMode="auto">
          <a:xfrm>
            <a:off x="684213" y="382588"/>
            <a:ext cx="4694237" cy="519112"/>
          </a:xfrm>
          <a:prstGeom prst="rect">
            <a:avLst/>
          </a:prstGeom>
          <a:solidFill>
            <a:srgbClr val="6183C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r>
              <a:rPr lang="en-GB"/>
              <a:t>Click to edit Master title style</a:t>
            </a:r>
          </a:p>
        </p:txBody>
      </p:sp>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hf hd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defRPr>
      </a:lvl2pPr>
      <a:lvl3pPr algn="l" rtl="0" eaLnBrk="0" fontAlgn="base" hangingPunct="0">
        <a:spcBef>
          <a:spcPct val="0"/>
        </a:spcBef>
        <a:spcAft>
          <a:spcPct val="0"/>
        </a:spcAft>
        <a:defRPr sz="2800">
          <a:solidFill>
            <a:schemeClr val="bg1"/>
          </a:solidFill>
          <a:latin typeface="Arial" charset="0"/>
        </a:defRPr>
      </a:lvl3pPr>
      <a:lvl4pPr algn="l" rtl="0" eaLnBrk="0" fontAlgn="base" hangingPunct="0">
        <a:spcBef>
          <a:spcPct val="0"/>
        </a:spcBef>
        <a:spcAft>
          <a:spcPct val="0"/>
        </a:spcAft>
        <a:defRPr sz="2800">
          <a:solidFill>
            <a:schemeClr val="bg1"/>
          </a:solidFill>
          <a:latin typeface="Arial" charset="0"/>
        </a:defRPr>
      </a:lvl4pPr>
      <a:lvl5pPr algn="l"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51522" y="6117299"/>
            <a:ext cx="2895600" cy="365125"/>
          </a:xfrm>
          <a:prstGeom prst="rect">
            <a:avLst/>
          </a:prstGeom>
        </p:spPr>
        <p:txBody>
          <a:bodyPr vert="horz" lIns="103693" tIns="51846" rIns="103693" bIns="51846" rtlCol="0" anchor="ctr"/>
          <a:lstStyle>
            <a:lvl1pPr algn="l">
              <a:defRPr sz="1071" i="1">
                <a:solidFill>
                  <a:schemeClr val="bg1">
                    <a:lumMod val="65000"/>
                  </a:schemeClr>
                </a:solidFill>
                <a:latin typeface="Georgia" panose="02040502050405020303" pitchFamily="18" charset="0"/>
              </a:defRPr>
            </a:lvl1pPr>
          </a:lstStyle>
          <a:p>
            <a:pPr defTabSz="1234361" fontAlgn="auto">
              <a:spcBef>
                <a:spcPts val="0"/>
              </a:spcBef>
              <a:spcAft>
                <a:spcPts val="0"/>
              </a:spcAft>
            </a:pPr>
            <a:r>
              <a:rPr lang="en-GB" dirty="0">
                <a:solidFill>
                  <a:srgbClr val="FFFFFF">
                    <a:lumMod val="65000"/>
                  </a:srgbClr>
                </a:solidFill>
                <a:cs typeface="+mn-cs"/>
              </a:rPr>
              <a:t>Controlled for circulation only</a:t>
            </a:r>
          </a:p>
        </p:txBody>
      </p:sp>
      <p:sp>
        <p:nvSpPr>
          <p:cNvPr id="6" name="Slide Number Placeholder 5"/>
          <p:cNvSpPr>
            <a:spLocks noGrp="1"/>
          </p:cNvSpPr>
          <p:nvPr>
            <p:ph type="sldNum" sz="quarter" idx="4"/>
          </p:nvPr>
        </p:nvSpPr>
        <p:spPr>
          <a:xfrm>
            <a:off x="8316417" y="6309320"/>
            <a:ext cx="864096" cy="365125"/>
          </a:xfrm>
          <a:prstGeom prst="rect">
            <a:avLst/>
          </a:prstGeom>
        </p:spPr>
        <p:txBody>
          <a:bodyPr vert="horz" lIns="103693" tIns="51846" rIns="103693" bIns="51846" rtlCol="0" anchor="ctr"/>
          <a:lstStyle>
            <a:lvl1pPr algn="ctr">
              <a:defRPr sz="2262" b="1">
                <a:solidFill>
                  <a:schemeClr val="tx2"/>
                </a:solidFill>
              </a:defRPr>
            </a:lvl1pPr>
          </a:lstStyle>
          <a:p>
            <a:pPr defTabSz="1234361" fontAlgn="auto">
              <a:spcBef>
                <a:spcPts val="0"/>
              </a:spcBef>
              <a:spcAft>
                <a:spcPts val="0"/>
              </a:spcAft>
            </a:pPr>
            <a:fld id="{950E3A3F-CA94-4345-B131-11BE3D752B1E}" type="slidenum">
              <a:rPr lang="en-GB" smtClean="0">
                <a:solidFill>
                  <a:srgbClr val="00B398"/>
                </a:solidFill>
                <a:latin typeface="Calibri"/>
                <a:cs typeface="+mn-cs"/>
              </a:rPr>
              <a:pPr defTabSz="1234361" fontAlgn="auto">
                <a:spcBef>
                  <a:spcPts val="0"/>
                </a:spcBef>
                <a:spcAft>
                  <a:spcPts val="0"/>
                </a:spcAft>
              </a:pPr>
              <a:t>‹#›</a:t>
            </a:fld>
            <a:endParaRPr lang="en-GB" dirty="0">
              <a:solidFill>
                <a:srgbClr val="00B398"/>
              </a:solidFill>
              <a:latin typeface="Calibri"/>
              <a:cs typeface="+mn-cs"/>
            </a:endParaRPr>
          </a:p>
        </p:txBody>
      </p:sp>
      <p:sp>
        <p:nvSpPr>
          <p:cNvPr id="7" name="Text Placeholder 2"/>
          <p:cNvSpPr>
            <a:spLocks noGrp="1"/>
          </p:cNvSpPr>
          <p:nvPr>
            <p:ph type="body" idx="1"/>
          </p:nvPr>
        </p:nvSpPr>
        <p:spPr>
          <a:xfrm>
            <a:off x="457200" y="1600204"/>
            <a:ext cx="8229601"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3121496" y="486002"/>
            <a:ext cx="5626969" cy="1143000"/>
          </a:xfrm>
          <a:prstGeom prst="rect">
            <a:avLst/>
          </a:prstGeom>
        </p:spPr>
        <p:txBody>
          <a:bodyPr vert="horz" lIns="103693" tIns="51846" rIns="103693" bIns="51846" rtlCol="0" anchor="t">
            <a:noAutofit/>
          </a:bodyPr>
          <a:lstStyle/>
          <a:p>
            <a:r>
              <a:rPr lang="en-US" dirty="0"/>
              <a:t>Click to edit Master title style</a:t>
            </a:r>
            <a:endParaRPr lang="en-GB" dirty="0"/>
          </a:p>
        </p:txBody>
      </p:sp>
    </p:spTree>
    <p:extLst>
      <p:ext uri="{BB962C8B-B14F-4D97-AF65-F5344CB8AC3E}">
        <p14:creationId xmlns:p14="http://schemas.microsoft.com/office/powerpoint/2010/main" val="877737942"/>
      </p:ext>
    </p:extLst>
  </p:cSld>
  <p:clrMap bg1="lt1" tx1="dk1" bg2="lt2" tx2="dk2" accent1="accent1" accent2="accent2" accent3="accent3" accent4="accent4" accent5="accent5" accent6="accent6" hlink="hlink" folHlink="folHlink"/>
  <p:sldLayoutIdLst>
    <p:sldLayoutId id="2147484110" r:id="rId1"/>
    <p:sldLayoutId id="2147484111" r:id="rId2"/>
    <p:sldLayoutId id="2147484112" r:id="rId3"/>
    <p:sldLayoutId id="2147484113" r:id="rId4"/>
    <p:sldLayoutId id="2147484114" r:id="rId5"/>
    <p:sldLayoutId id="2147484115" r:id="rId6"/>
    <p:sldLayoutId id="2147484116" r:id="rId7"/>
    <p:sldLayoutId id="2147484117" r:id="rId8"/>
    <p:sldLayoutId id="2147484118" r:id="rId9"/>
    <p:sldLayoutId id="2147484119" r:id="rId10"/>
    <p:sldLayoutId id="2147484120" r:id="rId11"/>
    <p:sldLayoutId id="2147484122" r:id="rId12"/>
    <p:sldLayoutId id="2147484123" r:id="rId13"/>
  </p:sldLayoutIdLst>
  <p:hf hdr="0" dt="0"/>
  <p:txStyles>
    <p:titleStyle>
      <a:lvl1pPr algn="r" defTabSz="1234361" rtl="0" eaLnBrk="1" latinLnBrk="0" hangingPunct="1">
        <a:lnSpc>
          <a:spcPts val="2700"/>
        </a:lnSpc>
        <a:spcBef>
          <a:spcPct val="0"/>
        </a:spcBef>
        <a:buNone/>
        <a:defRPr sz="4643" b="1" kern="1200" cap="all" baseline="0">
          <a:solidFill>
            <a:schemeClr val="tx2"/>
          </a:solidFill>
          <a:latin typeface="+mj-lt"/>
          <a:ea typeface="+mj-ea"/>
          <a:cs typeface="+mj-cs"/>
        </a:defRPr>
      </a:lvl1pPr>
    </p:titleStyle>
    <p:bodyStyle>
      <a:lvl1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1pPr>
      <a:lvl2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2pPr>
      <a:lvl3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3pPr>
      <a:lvl4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4pPr>
      <a:lvl5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5pPr>
      <a:lvl6pPr marL="3394492"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6pPr>
      <a:lvl7pPr marL="4011673"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7pPr>
      <a:lvl8pPr marL="4628854"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8pPr>
      <a:lvl9pPr marL="5246034"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9pPr>
    </p:bodyStyle>
    <p:otherStyle>
      <a:defPPr>
        <a:defRPr lang="en-US"/>
      </a:defPPr>
      <a:lvl1pPr marL="0" algn="l" defTabSz="1234361" rtl="0" eaLnBrk="1" latinLnBrk="0" hangingPunct="1">
        <a:defRPr sz="2381" kern="1200">
          <a:solidFill>
            <a:schemeClr val="tx1"/>
          </a:solidFill>
          <a:latin typeface="+mn-lt"/>
          <a:ea typeface="+mn-ea"/>
          <a:cs typeface="+mn-cs"/>
        </a:defRPr>
      </a:lvl1pPr>
      <a:lvl2pPr marL="617181" algn="l" defTabSz="1234361" rtl="0" eaLnBrk="1" latinLnBrk="0" hangingPunct="1">
        <a:defRPr sz="2381" kern="1200">
          <a:solidFill>
            <a:schemeClr val="tx1"/>
          </a:solidFill>
          <a:latin typeface="+mn-lt"/>
          <a:ea typeface="+mn-ea"/>
          <a:cs typeface="+mn-cs"/>
        </a:defRPr>
      </a:lvl2pPr>
      <a:lvl3pPr marL="1234361" algn="l" defTabSz="1234361" rtl="0" eaLnBrk="1" latinLnBrk="0" hangingPunct="1">
        <a:defRPr sz="2381" kern="1200">
          <a:solidFill>
            <a:schemeClr val="tx1"/>
          </a:solidFill>
          <a:latin typeface="+mn-lt"/>
          <a:ea typeface="+mn-ea"/>
          <a:cs typeface="+mn-cs"/>
        </a:defRPr>
      </a:lvl3pPr>
      <a:lvl4pPr marL="1851541" algn="l" defTabSz="1234361" rtl="0" eaLnBrk="1" latinLnBrk="0" hangingPunct="1">
        <a:defRPr sz="2381" kern="1200">
          <a:solidFill>
            <a:schemeClr val="tx1"/>
          </a:solidFill>
          <a:latin typeface="+mn-lt"/>
          <a:ea typeface="+mn-ea"/>
          <a:cs typeface="+mn-cs"/>
        </a:defRPr>
      </a:lvl4pPr>
      <a:lvl5pPr marL="2468722" algn="l" defTabSz="1234361" rtl="0" eaLnBrk="1" latinLnBrk="0" hangingPunct="1">
        <a:defRPr sz="2381" kern="1200">
          <a:solidFill>
            <a:schemeClr val="tx1"/>
          </a:solidFill>
          <a:latin typeface="+mn-lt"/>
          <a:ea typeface="+mn-ea"/>
          <a:cs typeface="+mn-cs"/>
        </a:defRPr>
      </a:lvl5pPr>
      <a:lvl6pPr marL="3085902" algn="l" defTabSz="1234361" rtl="0" eaLnBrk="1" latinLnBrk="0" hangingPunct="1">
        <a:defRPr sz="2381" kern="1200">
          <a:solidFill>
            <a:schemeClr val="tx1"/>
          </a:solidFill>
          <a:latin typeface="+mn-lt"/>
          <a:ea typeface="+mn-ea"/>
          <a:cs typeface="+mn-cs"/>
        </a:defRPr>
      </a:lvl6pPr>
      <a:lvl7pPr marL="3703083" algn="l" defTabSz="1234361" rtl="0" eaLnBrk="1" latinLnBrk="0" hangingPunct="1">
        <a:defRPr sz="2381" kern="1200">
          <a:solidFill>
            <a:schemeClr val="tx1"/>
          </a:solidFill>
          <a:latin typeface="+mn-lt"/>
          <a:ea typeface="+mn-ea"/>
          <a:cs typeface="+mn-cs"/>
        </a:defRPr>
      </a:lvl7pPr>
      <a:lvl8pPr marL="4320264" algn="l" defTabSz="1234361" rtl="0" eaLnBrk="1" latinLnBrk="0" hangingPunct="1">
        <a:defRPr sz="2381" kern="1200">
          <a:solidFill>
            <a:schemeClr val="tx1"/>
          </a:solidFill>
          <a:latin typeface="+mn-lt"/>
          <a:ea typeface="+mn-ea"/>
          <a:cs typeface="+mn-cs"/>
        </a:defRPr>
      </a:lvl8pPr>
      <a:lvl9pPr marL="4937444" algn="l" defTabSz="1234361" rtl="0" eaLnBrk="1" latinLnBrk="0" hangingPunct="1">
        <a:defRPr sz="238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51522" y="6117299"/>
            <a:ext cx="2895600" cy="365125"/>
          </a:xfrm>
          <a:prstGeom prst="rect">
            <a:avLst/>
          </a:prstGeom>
        </p:spPr>
        <p:txBody>
          <a:bodyPr vert="horz" lIns="103693" tIns="51846" rIns="103693" bIns="51846" rtlCol="0" anchor="ctr"/>
          <a:lstStyle>
            <a:lvl1pPr algn="l">
              <a:defRPr sz="1071" i="1">
                <a:solidFill>
                  <a:schemeClr val="bg1">
                    <a:lumMod val="65000"/>
                  </a:schemeClr>
                </a:solidFill>
                <a:latin typeface="Georgia" panose="02040502050405020303" pitchFamily="18" charset="0"/>
              </a:defRPr>
            </a:lvl1pPr>
          </a:lstStyle>
          <a:p>
            <a:pPr defTabSz="1234361" fontAlgn="auto">
              <a:spcBef>
                <a:spcPts val="0"/>
              </a:spcBef>
              <a:spcAft>
                <a:spcPts val="0"/>
              </a:spcAft>
            </a:pPr>
            <a:r>
              <a:rPr lang="en-GB" dirty="0">
                <a:solidFill>
                  <a:srgbClr val="FFFFFF">
                    <a:lumMod val="65000"/>
                  </a:srgbClr>
                </a:solidFill>
                <a:cs typeface="+mn-cs"/>
              </a:rPr>
              <a:t>Controlled for circulation only</a:t>
            </a:r>
          </a:p>
        </p:txBody>
      </p:sp>
      <p:sp>
        <p:nvSpPr>
          <p:cNvPr id="6" name="Slide Number Placeholder 5"/>
          <p:cNvSpPr>
            <a:spLocks noGrp="1"/>
          </p:cNvSpPr>
          <p:nvPr>
            <p:ph type="sldNum" sz="quarter" idx="4"/>
          </p:nvPr>
        </p:nvSpPr>
        <p:spPr>
          <a:xfrm>
            <a:off x="8316417" y="6309320"/>
            <a:ext cx="864096" cy="365125"/>
          </a:xfrm>
          <a:prstGeom prst="rect">
            <a:avLst/>
          </a:prstGeom>
        </p:spPr>
        <p:txBody>
          <a:bodyPr vert="horz" lIns="103693" tIns="51846" rIns="103693" bIns="51846" rtlCol="0" anchor="ctr"/>
          <a:lstStyle>
            <a:lvl1pPr algn="ctr">
              <a:defRPr sz="2262" b="1">
                <a:solidFill>
                  <a:schemeClr val="tx2"/>
                </a:solidFill>
              </a:defRPr>
            </a:lvl1pPr>
          </a:lstStyle>
          <a:p>
            <a:pPr defTabSz="1234361" fontAlgn="auto">
              <a:spcBef>
                <a:spcPts val="0"/>
              </a:spcBef>
              <a:spcAft>
                <a:spcPts val="0"/>
              </a:spcAft>
            </a:pPr>
            <a:fld id="{950E3A3F-CA94-4345-B131-11BE3D752B1E}" type="slidenum">
              <a:rPr lang="en-GB" smtClean="0">
                <a:solidFill>
                  <a:srgbClr val="00B398"/>
                </a:solidFill>
                <a:latin typeface="Calibri"/>
                <a:cs typeface="+mn-cs"/>
              </a:rPr>
              <a:pPr defTabSz="1234361" fontAlgn="auto">
                <a:spcBef>
                  <a:spcPts val="0"/>
                </a:spcBef>
                <a:spcAft>
                  <a:spcPts val="0"/>
                </a:spcAft>
              </a:pPr>
              <a:t>‹#›</a:t>
            </a:fld>
            <a:endParaRPr lang="en-GB" dirty="0">
              <a:solidFill>
                <a:srgbClr val="00B398"/>
              </a:solidFill>
              <a:latin typeface="Calibri"/>
              <a:cs typeface="+mn-cs"/>
            </a:endParaRPr>
          </a:p>
        </p:txBody>
      </p:sp>
      <p:sp>
        <p:nvSpPr>
          <p:cNvPr id="7" name="Text Placeholder 2"/>
          <p:cNvSpPr>
            <a:spLocks noGrp="1"/>
          </p:cNvSpPr>
          <p:nvPr>
            <p:ph type="body" idx="1"/>
          </p:nvPr>
        </p:nvSpPr>
        <p:spPr>
          <a:xfrm>
            <a:off x="457200" y="1600204"/>
            <a:ext cx="8229601"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3121496" y="486002"/>
            <a:ext cx="5626969" cy="1143000"/>
          </a:xfrm>
          <a:prstGeom prst="rect">
            <a:avLst/>
          </a:prstGeom>
        </p:spPr>
        <p:txBody>
          <a:bodyPr vert="horz" lIns="103693" tIns="51846" rIns="103693" bIns="51846" rtlCol="0" anchor="t">
            <a:noAutofit/>
          </a:bodyPr>
          <a:lstStyle/>
          <a:p>
            <a:r>
              <a:rPr lang="en-US" dirty="0"/>
              <a:t>Click to edit Master title style</a:t>
            </a:r>
            <a:endParaRPr lang="en-GB" dirty="0"/>
          </a:p>
        </p:txBody>
      </p:sp>
    </p:spTree>
    <p:extLst>
      <p:ext uri="{BB962C8B-B14F-4D97-AF65-F5344CB8AC3E}">
        <p14:creationId xmlns:p14="http://schemas.microsoft.com/office/powerpoint/2010/main" val="1756253786"/>
      </p:ext>
    </p:extLst>
  </p:cSld>
  <p:clrMap bg1="lt1" tx1="dk1" bg2="lt2" tx2="dk2" accent1="accent1" accent2="accent2" accent3="accent3" accent4="accent4" accent5="accent5" accent6="accent6" hlink="hlink" folHlink="folHlink"/>
  <p:sldLayoutIdLst>
    <p:sldLayoutId id="2147484125" r:id="rId1"/>
    <p:sldLayoutId id="2147484126" r:id="rId2"/>
    <p:sldLayoutId id="2147484127" r:id="rId3"/>
    <p:sldLayoutId id="2147484128" r:id="rId4"/>
    <p:sldLayoutId id="2147484129" r:id="rId5"/>
    <p:sldLayoutId id="2147484130" r:id="rId6"/>
    <p:sldLayoutId id="2147484131" r:id="rId7"/>
    <p:sldLayoutId id="2147484132" r:id="rId8"/>
    <p:sldLayoutId id="2147484133" r:id="rId9"/>
    <p:sldLayoutId id="2147484134" r:id="rId10"/>
    <p:sldLayoutId id="2147484135" r:id="rId11"/>
    <p:sldLayoutId id="2147484136" r:id="rId12"/>
    <p:sldLayoutId id="2147484137" r:id="rId13"/>
    <p:sldLayoutId id="2147484138" r:id="rId14"/>
  </p:sldLayoutIdLst>
  <p:hf hdr="0" dt="0"/>
  <p:txStyles>
    <p:titleStyle>
      <a:lvl1pPr algn="r" defTabSz="1234361" rtl="0" eaLnBrk="1" latinLnBrk="0" hangingPunct="1">
        <a:lnSpc>
          <a:spcPts val="2700"/>
        </a:lnSpc>
        <a:spcBef>
          <a:spcPct val="0"/>
        </a:spcBef>
        <a:buNone/>
        <a:defRPr sz="4643" b="1" kern="1200" cap="all" baseline="0">
          <a:solidFill>
            <a:schemeClr val="tx2"/>
          </a:solidFill>
          <a:latin typeface="+mj-lt"/>
          <a:ea typeface="+mj-ea"/>
          <a:cs typeface="+mj-cs"/>
        </a:defRPr>
      </a:lvl1pPr>
    </p:titleStyle>
    <p:bodyStyle>
      <a:lvl1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1pPr>
      <a:lvl2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2pPr>
      <a:lvl3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3pPr>
      <a:lvl4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4pPr>
      <a:lvl5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5pPr>
      <a:lvl6pPr marL="3394492"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6pPr>
      <a:lvl7pPr marL="4011673"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7pPr>
      <a:lvl8pPr marL="4628854"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8pPr>
      <a:lvl9pPr marL="5246034"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9pPr>
    </p:bodyStyle>
    <p:otherStyle>
      <a:defPPr>
        <a:defRPr lang="en-US"/>
      </a:defPPr>
      <a:lvl1pPr marL="0" algn="l" defTabSz="1234361" rtl="0" eaLnBrk="1" latinLnBrk="0" hangingPunct="1">
        <a:defRPr sz="2381" kern="1200">
          <a:solidFill>
            <a:schemeClr val="tx1"/>
          </a:solidFill>
          <a:latin typeface="+mn-lt"/>
          <a:ea typeface="+mn-ea"/>
          <a:cs typeface="+mn-cs"/>
        </a:defRPr>
      </a:lvl1pPr>
      <a:lvl2pPr marL="617181" algn="l" defTabSz="1234361" rtl="0" eaLnBrk="1" latinLnBrk="0" hangingPunct="1">
        <a:defRPr sz="2381" kern="1200">
          <a:solidFill>
            <a:schemeClr val="tx1"/>
          </a:solidFill>
          <a:latin typeface="+mn-lt"/>
          <a:ea typeface="+mn-ea"/>
          <a:cs typeface="+mn-cs"/>
        </a:defRPr>
      </a:lvl2pPr>
      <a:lvl3pPr marL="1234361" algn="l" defTabSz="1234361" rtl="0" eaLnBrk="1" latinLnBrk="0" hangingPunct="1">
        <a:defRPr sz="2381" kern="1200">
          <a:solidFill>
            <a:schemeClr val="tx1"/>
          </a:solidFill>
          <a:latin typeface="+mn-lt"/>
          <a:ea typeface="+mn-ea"/>
          <a:cs typeface="+mn-cs"/>
        </a:defRPr>
      </a:lvl3pPr>
      <a:lvl4pPr marL="1851541" algn="l" defTabSz="1234361" rtl="0" eaLnBrk="1" latinLnBrk="0" hangingPunct="1">
        <a:defRPr sz="2381" kern="1200">
          <a:solidFill>
            <a:schemeClr val="tx1"/>
          </a:solidFill>
          <a:latin typeface="+mn-lt"/>
          <a:ea typeface="+mn-ea"/>
          <a:cs typeface="+mn-cs"/>
        </a:defRPr>
      </a:lvl4pPr>
      <a:lvl5pPr marL="2468722" algn="l" defTabSz="1234361" rtl="0" eaLnBrk="1" latinLnBrk="0" hangingPunct="1">
        <a:defRPr sz="2381" kern="1200">
          <a:solidFill>
            <a:schemeClr val="tx1"/>
          </a:solidFill>
          <a:latin typeface="+mn-lt"/>
          <a:ea typeface="+mn-ea"/>
          <a:cs typeface="+mn-cs"/>
        </a:defRPr>
      </a:lvl5pPr>
      <a:lvl6pPr marL="3085902" algn="l" defTabSz="1234361" rtl="0" eaLnBrk="1" latinLnBrk="0" hangingPunct="1">
        <a:defRPr sz="2381" kern="1200">
          <a:solidFill>
            <a:schemeClr val="tx1"/>
          </a:solidFill>
          <a:latin typeface="+mn-lt"/>
          <a:ea typeface="+mn-ea"/>
          <a:cs typeface="+mn-cs"/>
        </a:defRPr>
      </a:lvl6pPr>
      <a:lvl7pPr marL="3703083" algn="l" defTabSz="1234361" rtl="0" eaLnBrk="1" latinLnBrk="0" hangingPunct="1">
        <a:defRPr sz="2381" kern="1200">
          <a:solidFill>
            <a:schemeClr val="tx1"/>
          </a:solidFill>
          <a:latin typeface="+mn-lt"/>
          <a:ea typeface="+mn-ea"/>
          <a:cs typeface="+mn-cs"/>
        </a:defRPr>
      </a:lvl7pPr>
      <a:lvl8pPr marL="4320264" algn="l" defTabSz="1234361" rtl="0" eaLnBrk="1" latinLnBrk="0" hangingPunct="1">
        <a:defRPr sz="2381" kern="1200">
          <a:solidFill>
            <a:schemeClr val="tx1"/>
          </a:solidFill>
          <a:latin typeface="+mn-lt"/>
          <a:ea typeface="+mn-ea"/>
          <a:cs typeface="+mn-cs"/>
        </a:defRPr>
      </a:lvl8pPr>
      <a:lvl9pPr marL="4937444" algn="l" defTabSz="1234361" rtl="0" eaLnBrk="1" latinLnBrk="0" hangingPunct="1">
        <a:defRPr sz="238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51522" y="6117299"/>
            <a:ext cx="2895600" cy="365125"/>
          </a:xfrm>
          <a:prstGeom prst="rect">
            <a:avLst/>
          </a:prstGeom>
        </p:spPr>
        <p:txBody>
          <a:bodyPr vert="horz" lIns="103693" tIns="51846" rIns="103693" bIns="51846" rtlCol="0" anchor="ctr"/>
          <a:lstStyle>
            <a:lvl1pPr algn="l">
              <a:defRPr sz="1071" i="1">
                <a:solidFill>
                  <a:schemeClr val="bg1">
                    <a:lumMod val="65000"/>
                  </a:schemeClr>
                </a:solidFill>
                <a:latin typeface="Georgia" panose="02040502050405020303" pitchFamily="18" charset="0"/>
              </a:defRPr>
            </a:lvl1pPr>
          </a:lstStyle>
          <a:p>
            <a:pPr defTabSz="1234361" fontAlgn="auto">
              <a:spcBef>
                <a:spcPts val="0"/>
              </a:spcBef>
              <a:spcAft>
                <a:spcPts val="0"/>
              </a:spcAft>
            </a:pPr>
            <a:r>
              <a:rPr lang="en-GB" dirty="0">
                <a:solidFill>
                  <a:srgbClr val="FFFFFF">
                    <a:lumMod val="65000"/>
                  </a:srgbClr>
                </a:solidFill>
                <a:cs typeface="+mn-cs"/>
              </a:rPr>
              <a:t>Controlled for circulation only</a:t>
            </a:r>
          </a:p>
        </p:txBody>
      </p:sp>
      <p:sp>
        <p:nvSpPr>
          <p:cNvPr id="6" name="Slide Number Placeholder 5"/>
          <p:cNvSpPr>
            <a:spLocks noGrp="1"/>
          </p:cNvSpPr>
          <p:nvPr>
            <p:ph type="sldNum" sz="quarter" idx="4"/>
          </p:nvPr>
        </p:nvSpPr>
        <p:spPr>
          <a:xfrm>
            <a:off x="8316417" y="6309320"/>
            <a:ext cx="864096" cy="365125"/>
          </a:xfrm>
          <a:prstGeom prst="rect">
            <a:avLst/>
          </a:prstGeom>
        </p:spPr>
        <p:txBody>
          <a:bodyPr vert="horz" lIns="103693" tIns="51846" rIns="103693" bIns="51846" rtlCol="0" anchor="ctr"/>
          <a:lstStyle>
            <a:lvl1pPr algn="ctr">
              <a:defRPr sz="2262" b="1">
                <a:solidFill>
                  <a:schemeClr val="tx2"/>
                </a:solidFill>
              </a:defRPr>
            </a:lvl1pPr>
          </a:lstStyle>
          <a:p>
            <a:pPr defTabSz="1234361" fontAlgn="auto">
              <a:spcBef>
                <a:spcPts val="0"/>
              </a:spcBef>
              <a:spcAft>
                <a:spcPts val="0"/>
              </a:spcAft>
            </a:pPr>
            <a:fld id="{950E3A3F-CA94-4345-B131-11BE3D752B1E}" type="slidenum">
              <a:rPr lang="en-GB" smtClean="0">
                <a:solidFill>
                  <a:srgbClr val="00B398"/>
                </a:solidFill>
                <a:latin typeface="Calibri"/>
                <a:cs typeface="+mn-cs"/>
              </a:rPr>
              <a:pPr defTabSz="1234361" fontAlgn="auto">
                <a:spcBef>
                  <a:spcPts val="0"/>
                </a:spcBef>
                <a:spcAft>
                  <a:spcPts val="0"/>
                </a:spcAft>
              </a:pPr>
              <a:t>‹#›</a:t>
            </a:fld>
            <a:endParaRPr lang="en-GB" dirty="0">
              <a:solidFill>
                <a:srgbClr val="00B398"/>
              </a:solidFill>
              <a:latin typeface="Calibri"/>
              <a:cs typeface="+mn-cs"/>
            </a:endParaRPr>
          </a:p>
        </p:txBody>
      </p:sp>
      <p:sp>
        <p:nvSpPr>
          <p:cNvPr id="7" name="Text Placeholder 2"/>
          <p:cNvSpPr>
            <a:spLocks noGrp="1"/>
          </p:cNvSpPr>
          <p:nvPr>
            <p:ph type="body" idx="1"/>
          </p:nvPr>
        </p:nvSpPr>
        <p:spPr>
          <a:xfrm>
            <a:off x="457200" y="1600204"/>
            <a:ext cx="8229601"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3121496" y="486002"/>
            <a:ext cx="5626969" cy="1143000"/>
          </a:xfrm>
          <a:prstGeom prst="rect">
            <a:avLst/>
          </a:prstGeom>
        </p:spPr>
        <p:txBody>
          <a:bodyPr vert="horz" lIns="103693" tIns="51846" rIns="103693" bIns="51846" rtlCol="0" anchor="t">
            <a:noAutofit/>
          </a:bodyPr>
          <a:lstStyle/>
          <a:p>
            <a:r>
              <a:rPr lang="en-US" dirty="0"/>
              <a:t>Click to edit Master title style</a:t>
            </a:r>
            <a:endParaRPr lang="en-GB" dirty="0"/>
          </a:p>
        </p:txBody>
      </p:sp>
    </p:spTree>
    <p:extLst>
      <p:ext uri="{BB962C8B-B14F-4D97-AF65-F5344CB8AC3E}">
        <p14:creationId xmlns:p14="http://schemas.microsoft.com/office/powerpoint/2010/main" val="695697674"/>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50" r:id="rId10"/>
    <p:sldLayoutId id="2147484151" r:id="rId11"/>
  </p:sldLayoutIdLst>
  <p:hf hdr="0" dt="0"/>
  <p:txStyles>
    <p:titleStyle>
      <a:lvl1pPr algn="r" defTabSz="1234361" rtl="0" eaLnBrk="1" latinLnBrk="0" hangingPunct="1">
        <a:lnSpc>
          <a:spcPts val="2700"/>
        </a:lnSpc>
        <a:spcBef>
          <a:spcPct val="0"/>
        </a:spcBef>
        <a:buNone/>
        <a:defRPr sz="4643" b="1" kern="1200" cap="all" baseline="0">
          <a:solidFill>
            <a:schemeClr val="tx2"/>
          </a:solidFill>
          <a:latin typeface="+mj-lt"/>
          <a:ea typeface="+mj-ea"/>
          <a:cs typeface="+mj-cs"/>
        </a:defRPr>
      </a:lvl1pPr>
    </p:titleStyle>
    <p:bodyStyle>
      <a:lvl1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1pPr>
      <a:lvl2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2pPr>
      <a:lvl3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3pPr>
      <a:lvl4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4pPr>
      <a:lvl5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5pPr>
      <a:lvl6pPr marL="3394492"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6pPr>
      <a:lvl7pPr marL="4011673"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7pPr>
      <a:lvl8pPr marL="4628854"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8pPr>
      <a:lvl9pPr marL="5246034"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9pPr>
    </p:bodyStyle>
    <p:otherStyle>
      <a:defPPr>
        <a:defRPr lang="en-US"/>
      </a:defPPr>
      <a:lvl1pPr marL="0" algn="l" defTabSz="1234361" rtl="0" eaLnBrk="1" latinLnBrk="0" hangingPunct="1">
        <a:defRPr sz="2381" kern="1200">
          <a:solidFill>
            <a:schemeClr val="tx1"/>
          </a:solidFill>
          <a:latin typeface="+mn-lt"/>
          <a:ea typeface="+mn-ea"/>
          <a:cs typeface="+mn-cs"/>
        </a:defRPr>
      </a:lvl1pPr>
      <a:lvl2pPr marL="617181" algn="l" defTabSz="1234361" rtl="0" eaLnBrk="1" latinLnBrk="0" hangingPunct="1">
        <a:defRPr sz="2381" kern="1200">
          <a:solidFill>
            <a:schemeClr val="tx1"/>
          </a:solidFill>
          <a:latin typeface="+mn-lt"/>
          <a:ea typeface="+mn-ea"/>
          <a:cs typeface="+mn-cs"/>
        </a:defRPr>
      </a:lvl2pPr>
      <a:lvl3pPr marL="1234361" algn="l" defTabSz="1234361" rtl="0" eaLnBrk="1" latinLnBrk="0" hangingPunct="1">
        <a:defRPr sz="2381" kern="1200">
          <a:solidFill>
            <a:schemeClr val="tx1"/>
          </a:solidFill>
          <a:latin typeface="+mn-lt"/>
          <a:ea typeface="+mn-ea"/>
          <a:cs typeface="+mn-cs"/>
        </a:defRPr>
      </a:lvl3pPr>
      <a:lvl4pPr marL="1851541" algn="l" defTabSz="1234361" rtl="0" eaLnBrk="1" latinLnBrk="0" hangingPunct="1">
        <a:defRPr sz="2381" kern="1200">
          <a:solidFill>
            <a:schemeClr val="tx1"/>
          </a:solidFill>
          <a:latin typeface="+mn-lt"/>
          <a:ea typeface="+mn-ea"/>
          <a:cs typeface="+mn-cs"/>
        </a:defRPr>
      </a:lvl4pPr>
      <a:lvl5pPr marL="2468722" algn="l" defTabSz="1234361" rtl="0" eaLnBrk="1" latinLnBrk="0" hangingPunct="1">
        <a:defRPr sz="2381" kern="1200">
          <a:solidFill>
            <a:schemeClr val="tx1"/>
          </a:solidFill>
          <a:latin typeface="+mn-lt"/>
          <a:ea typeface="+mn-ea"/>
          <a:cs typeface="+mn-cs"/>
        </a:defRPr>
      </a:lvl5pPr>
      <a:lvl6pPr marL="3085902" algn="l" defTabSz="1234361" rtl="0" eaLnBrk="1" latinLnBrk="0" hangingPunct="1">
        <a:defRPr sz="2381" kern="1200">
          <a:solidFill>
            <a:schemeClr val="tx1"/>
          </a:solidFill>
          <a:latin typeface="+mn-lt"/>
          <a:ea typeface="+mn-ea"/>
          <a:cs typeface="+mn-cs"/>
        </a:defRPr>
      </a:lvl6pPr>
      <a:lvl7pPr marL="3703083" algn="l" defTabSz="1234361" rtl="0" eaLnBrk="1" latinLnBrk="0" hangingPunct="1">
        <a:defRPr sz="2381" kern="1200">
          <a:solidFill>
            <a:schemeClr val="tx1"/>
          </a:solidFill>
          <a:latin typeface="+mn-lt"/>
          <a:ea typeface="+mn-ea"/>
          <a:cs typeface="+mn-cs"/>
        </a:defRPr>
      </a:lvl7pPr>
      <a:lvl8pPr marL="4320264" algn="l" defTabSz="1234361" rtl="0" eaLnBrk="1" latinLnBrk="0" hangingPunct="1">
        <a:defRPr sz="2381" kern="1200">
          <a:solidFill>
            <a:schemeClr val="tx1"/>
          </a:solidFill>
          <a:latin typeface="+mn-lt"/>
          <a:ea typeface="+mn-ea"/>
          <a:cs typeface="+mn-cs"/>
        </a:defRPr>
      </a:lvl8pPr>
      <a:lvl9pPr marL="4937444" algn="l" defTabSz="1234361" rtl="0" eaLnBrk="1" latinLnBrk="0" hangingPunct="1">
        <a:defRPr sz="238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51522" y="6117299"/>
            <a:ext cx="2895600" cy="365125"/>
          </a:xfrm>
          <a:prstGeom prst="rect">
            <a:avLst/>
          </a:prstGeom>
        </p:spPr>
        <p:txBody>
          <a:bodyPr vert="horz" lIns="103693" tIns="51846" rIns="103693" bIns="51846" rtlCol="0" anchor="ctr"/>
          <a:lstStyle>
            <a:lvl1pPr algn="l">
              <a:defRPr sz="1071" i="1">
                <a:solidFill>
                  <a:schemeClr val="bg1">
                    <a:lumMod val="65000"/>
                  </a:schemeClr>
                </a:solidFill>
                <a:latin typeface="Georgia" panose="02040502050405020303" pitchFamily="18" charset="0"/>
              </a:defRPr>
            </a:lvl1pPr>
          </a:lstStyle>
          <a:p>
            <a:pPr defTabSz="1234361" fontAlgn="auto">
              <a:spcBef>
                <a:spcPts val="0"/>
              </a:spcBef>
              <a:spcAft>
                <a:spcPts val="0"/>
              </a:spcAft>
            </a:pPr>
            <a:r>
              <a:rPr lang="en-GB" dirty="0">
                <a:solidFill>
                  <a:srgbClr val="FFFFFF">
                    <a:lumMod val="65000"/>
                  </a:srgbClr>
                </a:solidFill>
                <a:cs typeface="+mn-cs"/>
              </a:rPr>
              <a:t>Controlled for circulation only</a:t>
            </a:r>
          </a:p>
        </p:txBody>
      </p:sp>
      <p:sp>
        <p:nvSpPr>
          <p:cNvPr id="6" name="Slide Number Placeholder 5"/>
          <p:cNvSpPr>
            <a:spLocks noGrp="1"/>
          </p:cNvSpPr>
          <p:nvPr>
            <p:ph type="sldNum" sz="quarter" idx="4"/>
          </p:nvPr>
        </p:nvSpPr>
        <p:spPr>
          <a:xfrm>
            <a:off x="8316417" y="6309320"/>
            <a:ext cx="864096" cy="365125"/>
          </a:xfrm>
          <a:prstGeom prst="rect">
            <a:avLst/>
          </a:prstGeom>
        </p:spPr>
        <p:txBody>
          <a:bodyPr vert="horz" lIns="103693" tIns="51846" rIns="103693" bIns="51846" rtlCol="0" anchor="ctr"/>
          <a:lstStyle>
            <a:lvl1pPr algn="ctr">
              <a:defRPr sz="2262" b="1">
                <a:solidFill>
                  <a:schemeClr val="tx2"/>
                </a:solidFill>
              </a:defRPr>
            </a:lvl1pPr>
          </a:lstStyle>
          <a:p>
            <a:pPr defTabSz="1234361" fontAlgn="auto">
              <a:spcBef>
                <a:spcPts val="0"/>
              </a:spcBef>
              <a:spcAft>
                <a:spcPts val="0"/>
              </a:spcAft>
            </a:pPr>
            <a:fld id="{950E3A3F-CA94-4345-B131-11BE3D752B1E}" type="slidenum">
              <a:rPr lang="en-GB" smtClean="0">
                <a:solidFill>
                  <a:srgbClr val="00B398"/>
                </a:solidFill>
                <a:latin typeface="Calibri"/>
                <a:cs typeface="+mn-cs"/>
              </a:rPr>
              <a:pPr defTabSz="1234361" fontAlgn="auto">
                <a:spcBef>
                  <a:spcPts val="0"/>
                </a:spcBef>
                <a:spcAft>
                  <a:spcPts val="0"/>
                </a:spcAft>
              </a:pPr>
              <a:t>‹#›</a:t>
            </a:fld>
            <a:endParaRPr lang="en-GB" dirty="0">
              <a:solidFill>
                <a:srgbClr val="00B398"/>
              </a:solidFill>
              <a:latin typeface="Calibri"/>
              <a:cs typeface="+mn-cs"/>
            </a:endParaRPr>
          </a:p>
        </p:txBody>
      </p:sp>
      <p:sp>
        <p:nvSpPr>
          <p:cNvPr id="7" name="Text Placeholder 2"/>
          <p:cNvSpPr>
            <a:spLocks noGrp="1"/>
          </p:cNvSpPr>
          <p:nvPr>
            <p:ph type="body" idx="1"/>
          </p:nvPr>
        </p:nvSpPr>
        <p:spPr>
          <a:xfrm>
            <a:off x="457200" y="1600204"/>
            <a:ext cx="8229601"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3121496" y="486002"/>
            <a:ext cx="5626969" cy="1143000"/>
          </a:xfrm>
          <a:prstGeom prst="rect">
            <a:avLst/>
          </a:prstGeom>
        </p:spPr>
        <p:txBody>
          <a:bodyPr vert="horz" lIns="103693" tIns="51846" rIns="103693" bIns="51846" rtlCol="0" anchor="t">
            <a:noAutofit/>
          </a:bodyPr>
          <a:lstStyle/>
          <a:p>
            <a:r>
              <a:rPr lang="en-US" dirty="0"/>
              <a:t>Click to edit Master title style</a:t>
            </a:r>
            <a:endParaRPr lang="en-GB" dirty="0"/>
          </a:p>
        </p:txBody>
      </p:sp>
    </p:spTree>
    <p:extLst>
      <p:ext uri="{BB962C8B-B14F-4D97-AF65-F5344CB8AC3E}">
        <p14:creationId xmlns:p14="http://schemas.microsoft.com/office/powerpoint/2010/main" val="3291110072"/>
      </p:ext>
    </p:extLst>
  </p:cSld>
  <p:clrMap bg1="lt1" tx1="dk1" bg2="lt2" tx2="dk2" accent1="accent1" accent2="accent2" accent3="accent3" accent4="accent4" accent5="accent5" accent6="accent6" hlink="hlink" folHlink="folHlink"/>
  <p:sldLayoutIdLst>
    <p:sldLayoutId id="2147484155" r:id="rId1"/>
    <p:sldLayoutId id="2147484156" r:id="rId2"/>
    <p:sldLayoutId id="2147484157" r:id="rId3"/>
    <p:sldLayoutId id="2147484158" r:id="rId4"/>
    <p:sldLayoutId id="2147484159" r:id="rId5"/>
    <p:sldLayoutId id="2147484160" r:id="rId6"/>
    <p:sldLayoutId id="2147484161" r:id="rId7"/>
    <p:sldLayoutId id="2147484162" r:id="rId8"/>
    <p:sldLayoutId id="2147484163" r:id="rId9"/>
    <p:sldLayoutId id="2147484164" r:id="rId10"/>
    <p:sldLayoutId id="2147484165" r:id="rId11"/>
    <p:sldLayoutId id="2147484166" r:id="rId12"/>
    <p:sldLayoutId id="2147484168" r:id="rId13"/>
  </p:sldLayoutIdLst>
  <p:hf hdr="0" dt="0"/>
  <p:txStyles>
    <p:titleStyle>
      <a:lvl1pPr algn="r" defTabSz="1234361" rtl="0" eaLnBrk="1" latinLnBrk="0" hangingPunct="1">
        <a:lnSpc>
          <a:spcPts val="2700"/>
        </a:lnSpc>
        <a:spcBef>
          <a:spcPct val="0"/>
        </a:spcBef>
        <a:buNone/>
        <a:defRPr sz="4643" b="1" kern="1200" cap="all" baseline="0">
          <a:solidFill>
            <a:schemeClr val="tx2"/>
          </a:solidFill>
          <a:latin typeface="+mj-lt"/>
          <a:ea typeface="+mj-ea"/>
          <a:cs typeface="+mj-cs"/>
        </a:defRPr>
      </a:lvl1pPr>
    </p:titleStyle>
    <p:bodyStyle>
      <a:lvl1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1pPr>
      <a:lvl2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2pPr>
      <a:lvl3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3pPr>
      <a:lvl4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4pPr>
      <a:lvl5pPr marL="488601" indent="-366452" algn="l" defTabSz="1234361" rtl="0" eaLnBrk="1" latinLnBrk="0" hangingPunct="1">
        <a:lnSpc>
          <a:spcPts val="2295"/>
        </a:lnSpc>
        <a:spcBef>
          <a:spcPts val="0"/>
        </a:spcBef>
        <a:buClr>
          <a:schemeClr val="tx2"/>
        </a:buClr>
        <a:buSzPct val="120000"/>
        <a:buFont typeface="Arial" panose="020B0604020202020204" pitchFamily="34" charset="0"/>
        <a:buChar char="•"/>
        <a:defRPr sz="2024" kern="1200">
          <a:solidFill>
            <a:schemeClr val="tx1"/>
          </a:solidFill>
          <a:latin typeface="+mn-lt"/>
          <a:ea typeface="+mn-ea"/>
          <a:cs typeface="+mn-cs"/>
        </a:defRPr>
      </a:lvl5pPr>
      <a:lvl6pPr marL="3394492"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6pPr>
      <a:lvl7pPr marL="4011673"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7pPr>
      <a:lvl8pPr marL="4628854"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8pPr>
      <a:lvl9pPr marL="5246034" indent="-308590" algn="l" defTabSz="1234361" rtl="0" eaLnBrk="1" latinLnBrk="0" hangingPunct="1">
        <a:spcBef>
          <a:spcPct val="20000"/>
        </a:spcBef>
        <a:buFont typeface="Arial" panose="020B0604020202020204" pitchFamily="34" charset="0"/>
        <a:buChar char="•"/>
        <a:defRPr sz="2738" kern="1200">
          <a:solidFill>
            <a:schemeClr val="tx1"/>
          </a:solidFill>
          <a:latin typeface="+mn-lt"/>
          <a:ea typeface="+mn-ea"/>
          <a:cs typeface="+mn-cs"/>
        </a:defRPr>
      </a:lvl9pPr>
    </p:bodyStyle>
    <p:otherStyle>
      <a:defPPr>
        <a:defRPr lang="en-US"/>
      </a:defPPr>
      <a:lvl1pPr marL="0" algn="l" defTabSz="1234361" rtl="0" eaLnBrk="1" latinLnBrk="0" hangingPunct="1">
        <a:defRPr sz="2381" kern="1200">
          <a:solidFill>
            <a:schemeClr val="tx1"/>
          </a:solidFill>
          <a:latin typeface="+mn-lt"/>
          <a:ea typeface="+mn-ea"/>
          <a:cs typeface="+mn-cs"/>
        </a:defRPr>
      </a:lvl1pPr>
      <a:lvl2pPr marL="617181" algn="l" defTabSz="1234361" rtl="0" eaLnBrk="1" latinLnBrk="0" hangingPunct="1">
        <a:defRPr sz="2381" kern="1200">
          <a:solidFill>
            <a:schemeClr val="tx1"/>
          </a:solidFill>
          <a:latin typeface="+mn-lt"/>
          <a:ea typeface="+mn-ea"/>
          <a:cs typeface="+mn-cs"/>
        </a:defRPr>
      </a:lvl2pPr>
      <a:lvl3pPr marL="1234361" algn="l" defTabSz="1234361" rtl="0" eaLnBrk="1" latinLnBrk="0" hangingPunct="1">
        <a:defRPr sz="2381" kern="1200">
          <a:solidFill>
            <a:schemeClr val="tx1"/>
          </a:solidFill>
          <a:latin typeface="+mn-lt"/>
          <a:ea typeface="+mn-ea"/>
          <a:cs typeface="+mn-cs"/>
        </a:defRPr>
      </a:lvl3pPr>
      <a:lvl4pPr marL="1851541" algn="l" defTabSz="1234361" rtl="0" eaLnBrk="1" latinLnBrk="0" hangingPunct="1">
        <a:defRPr sz="2381" kern="1200">
          <a:solidFill>
            <a:schemeClr val="tx1"/>
          </a:solidFill>
          <a:latin typeface="+mn-lt"/>
          <a:ea typeface="+mn-ea"/>
          <a:cs typeface="+mn-cs"/>
        </a:defRPr>
      </a:lvl4pPr>
      <a:lvl5pPr marL="2468722" algn="l" defTabSz="1234361" rtl="0" eaLnBrk="1" latinLnBrk="0" hangingPunct="1">
        <a:defRPr sz="2381" kern="1200">
          <a:solidFill>
            <a:schemeClr val="tx1"/>
          </a:solidFill>
          <a:latin typeface="+mn-lt"/>
          <a:ea typeface="+mn-ea"/>
          <a:cs typeface="+mn-cs"/>
        </a:defRPr>
      </a:lvl5pPr>
      <a:lvl6pPr marL="3085902" algn="l" defTabSz="1234361" rtl="0" eaLnBrk="1" latinLnBrk="0" hangingPunct="1">
        <a:defRPr sz="2381" kern="1200">
          <a:solidFill>
            <a:schemeClr val="tx1"/>
          </a:solidFill>
          <a:latin typeface="+mn-lt"/>
          <a:ea typeface="+mn-ea"/>
          <a:cs typeface="+mn-cs"/>
        </a:defRPr>
      </a:lvl6pPr>
      <a:lvl7pPr marL="3703083" algn="l" defTabSz="1234361" rtl="0" eaLnBrk="1" latinLnBrk="0" hangingPunct="1">
        <a:defRPr sz="2381" kern="1200">
          <a:solidFill>
            <a:schemeClr val="tx1"/>
          </a:solidFill>
          <a:latin typeface="+mn-lt"/>
          <a:ea typeface="+mn-ea"/>
          <a:cs typeface="+mn-cs"/>
        </a:defRPr>
      </a:lvl7pPr>
      <a:lvl8pPr marL="4320264" algn="l" defTabSz="1234361" rtl="0" eaLnBrk="1" latinLnBrk="0" hangingPunct="1">
        <a:defRPr sz="2381" kern="1200">
          <a:solidFill>
            <a:schemeClr val="tx1"/>
          </a:solidFill>
          <a:latin typeface="+mn-lt"/>
          <a:ea typeface="+mn-ea"/>
          <a:cs typeface="+mn-cs"/>
        </a:defRPr>
      </a:lvl8pPr>
      <a:lvl9pPr marL="4937444" algn="l" defTabSz="1234361" rtl="0" eaLnBrk="1" latinLnBrk="0" hangingPunct="1">
        <a:defRPr sz="2381"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21496" y="360000"/>
            <a:ext cx="5626969" cy="1143000"/>
          </a:xfrm>
          <a:prstGeom prst="rect">
            <a:avLst/>
          </a:prstGeom>
        </p:spPr>
        <p:txBody>
          <a:bodyPr vert="horz" lIns="91440" tIns="45720" rIns="91440" bIns="45720" rtlCol="0" anchor="t">
            <a:noAutofit/>
          </a:bodyPr>
          <a:lstStyle/>
          <a:p>
            <a:r>
              <a:rPr lang="en-US" dirty="0"/>
              <a:t>Click to edit Master title style</a:t>
            </a:r>
            <a:endParaRPr lang="en-GB" dirty="0"/>
          </a:p>
        </p:txBody>
      </p:sp>
      <p:sp>
        <p:nvSpPr>
          <p:cNvPr id="3" name="Text Placeholder 2"/>
          <p:cNvSpPr>
            <a:spLocks noGrp="1"/>
          </p:cNvSpPr>
          <p:nvPr>
            <p:ph type="body" idx="1"/>
          </p:nvPr>
        </p:nvSpPr>
        <p:spPr>
          <a:xfrm>
            <a:off x="508002" y="1409702"/>
            <a:ext cx="8170863" cy="4629151"/>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251520" y="6117299"/>
            <a:ext cx="2895600" cy="365126"/>
          </a:xfrm>
          <a:prstGeom prst="rect">
            <a:avLst/>
          </a:prstGeom>
        </p:spPr>
        <p:txBody>
          <a:bodyPr vert="horz" lIns="91440" tIns="45720" rIns="91440" bIns="45720" rtlCol="0" anchor="ctr"/>
          <a:lstStyle>
            <a:lvl1pPr algn="l">
              <a:defRPr sz="728" i="1">
                <a:solidFill>
                  <a:schemeClr val="bg1">
                    <a:lumMod val="65000"/>
                  </a:schemeClr>
                </a:solidFill>
                <a:latin typeface="Georgia" panose="02040502050405020303" pitchFamily="18" charset="0"/>
              </a:defRPr>
            </a:lvl1pPr>
          </a:lstStyle>
          <a:p>
            <a:pPr defTabSz="947686" fontAlgn="auto">
              <a:spcBef>
                <a:spcPts val="0"/>
              </a:spcBef>
              <a:spcAft>
                <a:spcPts val="0"/>
              </a:spcAft>
            </a:pPr>
            <a:r>
              <a:rPr lang="en-GB" dirty="0">
                <a:solidFill>
                  <a:srgbClr val="FFFFFF">
                    <a:lumMod val="65000"/>
                  </a:srgbClr>
                </a:solidFill>
              </a:rPr>
              <a:t>Controlled for circulation only</a:t>
            </a:r>
          </a:p>
        </p:txBody>
      </p:sp>
      <p:sp>
        <p:nvSpPr>
          <p:cNvPr id="6" name="Slide Number Placeholder 5"/>
          <p:cNvSpPr>
            <a:spLocks noGrp="1"/>
          </p:cNvSpPr>
          <p:nvPr>
            <p:ph type="sldNum" sz="quarter" idx="4"/>
          </p:nvPr>
        </p:nvSpPr>
        <p:spPr>
          <a:xfrm>
            <a:off x="8316416" y="6309319"/>
            <a:ext cx="864096" cy="365126"/>
          </a:xfrm>
          <a:prstGeom prst="rect">
            <a:avLst/>
          </a:prstGeom>
        </p:spPr>
        <p:txBody>
          <a:bodyPr vert="horz" lIns="91440" tIns="45720" rIns="91440" bIns="45720" rtlCol="0" anchor="ctr"/>
          <a:lstStyle>
            <a:lvl1pPr algn="ctr">
              <a:defRPr sz="1546" b="1">
                <a:solidFill>
                  <a:schemeClr val="tx2"/>
                </a:solidFill>
              </a:defRPr>
            </a:lvl1pPr>
          </a:lstStyle>
          <a:p>
            <a:pPr defTabSz="947686" fontAlgn="auto">
              <a:spcBef>
                <a:spcPts val="0"/>
              </a:spcBef>
              <a:spcAft>
                <a:spcPts val="0"/>
              </a:spcAft>
            </a:pPr>
            <a:fld id="{950E3A3F-CA94-4345-B131-11BE3D752B1E}" type="slidenum">
              <a:rPr lang="en-GB" smtClean="0">
                <a:solidFill>
                  <a:srgbClr val="009DE1"/>
                </a:solidFill>
                <a:latin typeface="Calibri"/>
              </a:rPr>
              <a:pPr defTabSz="947686" fontAlgn="auto">
                <a:spcBef>
                  <a:spcPts val="0"/>
                </a:spcBef>
                <a:spcAft>
                  <a:spcPts val="0"/>
                </a:spcAft>
              </a:pPr>
              <a:t>‹#›</a:t>
            </a:fld>
            <a:endParaRPr lang="en-GB" dirty="0">
              <a:solidFill>
                <a:srgbClr val="009DE1"/>
              </a:solidFill>
              <a:latin typeface="Calibri"/>
            </a:endParaRPr>
          </a:p>
        </p:txBody>
      </p:sp>
    </p:spTree>
    <p:extLst>
      <p:ext uri="{BB962C8B-B14F-4D97-AF65-F5344CB8AC3E}">
        <p14:creationId xmlns:p14="http://schemas.microsoft.com/office/powerpoint/2010/main" val="3384073080"/>
      </p:ext>
    </p:extLst>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Lst>
  <p:hf hdr="0" dt="0"/>
  <p:txStyles>
    <p:titleStyle>
      <a:lvl1pPr algn="r" defTabSz="831250" rtl="0" eaLnBrk="1" latinLnBrk="0" hangingPunct="1">
        <a:lnSpc>
          <a:spcPts val="2364"/>
        </a:lnSpc>
        <a:spcBef>
          <a:spcPct val="0"/>
        </a:spcBef>
        <a:buNone/>
        <a:defRPr sz="3091" b="1" kern="1200" cap="all" baseline="0">
          <a:solidFill>
            <a:schemeClr val="tx2"/>
          </a:solidFill>
          <a:latin typeface="+mj-lt"/>
          <a:ea typeface="+mj-ea"/>
          <a:cs typeface="+mj-cs"/>
        </a:defRPr>
      </a:lvl1pPr>
    </p:titleStyle>
    <p:bodyStyle>
      <a:lvl1pPr marL="241005" indent="-241005" algn="l" defTabSz="831250" rtl="0" eaLnBrk="1" latinLnBrk="0" hangingPunct="1">
        <a:lnSpc>
          <a:spcPts val="1272"/>
        </a:lnSpc>
        <a:spcBef>
          <a:spcPts val="0"/>
        </a:spcBef>
        <a:buClr>
          <a:schemeClr val="tx2"/>
        </a:buClr>
        <a:buSzPct val="120000"/>
        <a:buFont typeface="Arial" panose="020B0604020202020204" pitchFamily="34" charset="0"/>
        <a:buChar char="•"/>
        <a:defRPr sz="1090" kern="1200">
          <a:solidFill>
            <a:schemeClr val="tx1"/>
          </a:solidFill>
          <a:latin typeface="+mn-lt"/>
          <a:ea typeface="+mn-ea"/>
          <a:cs typeface="+mn-cs"/>
        </a:defRPr>
      </a:lvl1pPr>
      <a:lvl2pPr marL="404080" indent="-241005" algn="l" defTabSz="831250" rtl="0" eaLnBrk="1" latinLnBrk="0" hangingPunct="1">
        <a:lnSpc>
          <a:spcPts val="1272"/>
        </a:lnSpc>
        <a:spcBef>
          <a:spcPts val="0"/>
        </a:spcBef>
        <a:buClr>
          <a:schemeClr val="tx2"/>
        </a:buClr>
        <a:buSzPct val="120000"/>
        <a:buFont typeface="Arial" panose="020B0604020202020204" pitchFamily="34" charset="0"/>
        <a:buChar char="•"/>
        <a:defRPr sz="1000" kern="1200">
          <a:solidFill>
            <a:schemeClr val="tx1"/>
          </a:solidFill>
          <a:latin typeface="+mn-lt"/>
          <a:ea typeface="+mn-ea"/>
          <a:cs typeface="+mn-cs"/>
        </a:defRPr>
      </a:lvl2pPr>
      <a:lvl3pPr marL="567155" indent="-241005" algn="l" defTabSz="831250" rtl="0" eaLnBrk="1" latinLnBrk="0" hangingPunct="1">
        <a:lnSpc>
          <a:spcPts val="1272"/>
        </a:lnSpc>
        <a:spcBef>
          <a:spcPts val="0"/>
        </a:spcBef>
        <a:buClr>
          <a:schemeClr val="tx2"/>
        </a:buClr>
        <a:buSzPct val="120000"/>
        <a:buFont typeface="Arial" panose="020B0604020202020204" pitchFamily="34" charset="0"/>
        <a:buChar char="•"/>
        <a:defRPr sz="954" kern="1200">
          <a:solidFill>
            <a:schemeClr val="tx1"/>
          </a:solidFill>
          <a:latin typeface="+mn-lt"/>
          <a:ea typeface="+mn-ea"/>
          <a:cs typeface="+mn-cs"/>
        </a:defRPr>
      </a:lvl3pPr>
      <a:lvl4pPr marL="736002" indent="-246777" algn="l" defTabSz="831250" rtl="0" eaLnBrk="1" latinLnBrk="0" hangingPunct="1">
        <a:lnSpc>
          <a:spcPts val="1272"/>
        </a:lnSpc>
        <a:spcBef>
          <a:spcPts val="0"/>
        </a:spcBef>
        <a:buClr>
          <a:schemeClr val="tx2"/>
        </a:buClr>
        <a:buSzPct val="120000"/>
        <a:buFont typeface="Arial" panose="020B0604020202020204" pitchFamily="34" charset="0"/>
        <a:buChar char="•"/>
        <a:defRPr sz="910" kern="1200">
          <a:solidFill>
            <a:schemeClr val="tx1"/>
          </a:solidFill>
          <a:latin typeface="+mn-lt"/>
          <a:ea typeface="+mn-ea"/>
          <a:cs typeface="+mn-cs"/>
        </a:defRPr>
      </a:lvl4pPr>
      <a:lvl5pPr marL="899078" indent="-248220" algn="l" defTabSz="831250" rtl="0" eaLnBrk="1" latinLnBrk="0" hangingPunct="1">
        <a:lnSpc>
          <a:spcPct val="100000"/>
        </a:lnSpc>
        <a:spcBef>
          <a:spcPts val="0"/>
        </a:spcBef>
        <a:buClr>
          <a:schemeClr val="tx2"/>
        </a:buClr>
        <a:buSzPct val="120000"/>
        <a:buFont typeface="Arial" panose="020B0604020202020204" pitchFamily="34" charset="0"/>
        <a:buChar char="•"/>
        <a:defRPr sz="818" kern="1200">
          <a:solidFill>
            <a:schemeClr val="tx1"/>
          </a:solidFill>
          <a:latin typeface="+mn-lt"/>
          <a:ea typeface="+mn-ea"/>
          <a:cs typeface="+mn-cs"/>
        </a:defRPr>
      </a:lvl5pPr>
      <a:lvl6pPr marL="2285937" indent="-207813" algn="l" defTabSz="831250" rtl="0" eaLnBrk="1" latinLnBrk="0" hangingPunct="1">
        <a:spcBef>
          <a:spcPct val="20000"/>
        </a:spcBef>
        <a:buFont typeface="Arial" panose="020B0604020202020204" pitchFamily="34" charset="0"/>
        <a:buChar char="•"/>
        <a:defRPr sz="1818" kern="1200">
          <a:solidFill>
            <a:schemeClr val="tx1"/>
          </a:solidFill>
          <a:latin typeface="+mn-lt"/>
          <a:ea typeface="+mn-ea"/>
          <a:cs typeface="+mn-cs"/>
        </a:defRPr>
      </a:lvl6pPr>
      <a:lvl7pPr marL="2701562" indent="-207813" algn="l" defTabSz="831250" rtl="0" eaLnBrk="1" latinLnBrk="0" hangingPunct="1">
        <a:spcBef>
          <a:spcPct val="20000"/>
        </a:spcBef>
        <a:buFont typeface="Arial" panose="020B0604020202020204" pitchFamily="34" charset="0"/>
        <a:buChar char="•"/>
        <a:defRPr sz="1818" kern="1200">
          <a:solidFill>
            <a:schemeClr val="tx1"/>
          </a:solidFill>
          <a:latin typeface="+mn-lt"/>
          <a:ea typeface="+mn-ea"/>
          <a:cs typeface="+mn-cs"/>
        </a:defRPr>
      </a:lvl7pPr>
      <a:lvl8pPr marL="3117187" indent="-207813" algn="l" defTabSz="831250" rtl="0" eaLnBrk="1" latinLnBrk="0" hangingPunct="1">
        <a:spcBef>
          <a:spcPct val="20000"/>
        </a:spcBef>
        <a:buFont typeface="Arial" panose="020B0604020202020204" pitchFamily="34" charset="0"/>
        <a:buChar char="•"/>
        <a:defRPr sz="1818" kern="1200">
          <a:solidFill>
            <a:schemeClr val="tx1"/>
          </a:solidFill>
          <a:latin typeface="+mn-lt"/>
          <a:ea typeface="+mn-ea"/>
          <a:cs typeface="+mn-cs"/>
        </a:defRPr>
      </a:lvl8pPr>
      <a:lvl9pPr marL="3532812" indent="-207813" algn="l" defTabSz="831250" rtl="0" eaLnBrk="1" latinLnBrk="0" hangingPunct="1">
        <a:spcBef>
          <a:spcPct val="20000"/>
        </a:spcBef>
        <a:buFont typeface="Arial" panose="020B0604020202020204" pitchFamily="34" charset="0"/>
        <a:buChar char="•"/>
        <a:defRPr sz="1818" kern="1200">
          <a:solidFill>
            <a:schemeClr val="tx1"/>
          </a:solidFill>
          <a:latin typeface="+mn-lt"/>
          <a:ea typeface="+mn-ea"/>
          <a:cs typeface="+mn-cs"/>
        </a:defRPr>
      </a:lvl9pPr>
    </p:bodyStyle>
    <p:otherStyle>
      <a:defPPr>
        <a:defRPr lang="en-US"/>
      </a:defPPr>
      <a:lvl1pPr marL="0" algn="l" defTabSz="831250" rtl="0" eaLnBrk="1" latinLnBrk="0" hangingPunct="1">
        <a:defRPr sz="1636" kern="1200">
          <a:solidFill>
            <a:schemeClr val="tx1"/>
          </a:solidFill>
          <a:latin typeface="+mn-lt"/>
          <a:ea typeface="+mn-ea"/>
          <a:cs typeface="+mn-cs"/>
        </a:defRPr>
      </a:lvl1pPr>
      <a:lvl2pPr marL="415625" algn="l" defTabSz="831250" rtl="0" eaLnBrk="1" latinLnBrk="0" hangingPunct="1">
        <a:defRPr sz="1636" kern="1200">
          <a:solidFill>
            <a:schemeClr val="tx1"/>
          </a:solidFill>
          <a:latin typeface="+mn-lt"/>
          <a:ea typeface="+mn-ea"/>
          <a:cs typeface="+mn-cs"/>
        </a:defRPr>
      </a:lvl2pPr>
      <a:lvl3pPr marL="831250" algn="l" defTabSz="831250" rtl="0" eaLnBrk="1" latinLnBrk="0" hangingPunct="1">
        <a:defRPr sz="1636" kern="1200">
          <a:solidFill>
            <a:schemeClr val="tx1"/>
          </a:solidFill>
          <a:latin typeface="+mn-lt"/>
          <a:ea typeface="+mn-ea"/>
          <a:cs typeface="+mn-cs"/>
        </a:defRPr>
      </a:lvl3pPr>
      <a:lvl4pPr marL="1246874" algn="l" defTabSz="831250" rtl="0" eaLnBrk="1" latinLnBrk="0" hangingPunct="1">
        <a:defRPr sz="1636" kern="1200">
          <a:solidFill>
            <a:schemeClr val="tx1"/>
          </a:solidFill>
          <a:latin typeface="+mn-lt"/>
          <a:ea typeface="+mn-ea"/>
          <a:cs typeface="+mn-cs"/>
        </a:defRPr>
      </a:lvl4pPr>
      <a:lvl5pPr marL="1662500" algn="l" defTabSz="831250" rtl="0" eaLnBrk="1" latinLnBrk="0" hangingPunct="1">
        <a:defRPr sz="1636" kern="1200">
          <a:solidFill>
            <a:schemeClr val="tx1"/>
          </a:solidFill>
          <a:latin typeface="+mn-lt"/>
          <a:ea typeface="+mn-ea"/>
          <a:cs typeface="+mn-cs"/>
        </a:defRPr>
      </a:lvl5pPr>
      <a:lvl6pPr marL="2078124" algn="l" defTabSz="831250" rtl="0" eaLnBrk="1" latinLnBrk="0" hangingPunct="1">
        <a:defRPr sz="1636" kern="1200">
          <a:solidFill>
            <a:schemeClr val="tx1"/>
          </a:solidFill>
          <a:latin typeface="+mn-lt"/>
          <a:ea typeface="+mn-ea"/>
          <a:cs typeface="+mn-cs"/>
        </a:defRPr>
      </a:lvl6pPr>
      <a:lvl7pPr marL="2493749" algn="l" defTabSz="831250" rtl="0" eaLnBrk="1" latinLnBrk="0" hangingPunct="1">
        <a:defRPr sz="1636" kern="1200">
          <a:solidFill>
            <a:schemeClr val="tx1"/>
          </a:solidFill>
          <a:latin typeface="+mn-lt"/>
          <a:ea typeface="+mn-ea"/>
          <a:cs typeface="+mn-cs"/>
        </a:defRPr>
      </a:lvl7pPr>
      <a:lvl8pPr marL="2909374" algn="l" defTabSz="831250" rtl="0" eaLnBrk="1" latinLnBrk="0" hangingPunct="1">
        <a:defRPr sz="1636" kern="1200">
          <a:solidFill>
            <a:schemeClr val="tx1"/>
          </a:solidFill>
          <a:latin typeface="+mn-lt"/>
          <a:ea typeface="+mn-ea"/>
          <a:cs typeface="+mn-cs"/>
        </a:defRPr>
      </a:lvl8pPr>
      <a:lvl9pPr marL="3324999" algn="l" defTabSz="831250" rtl="0" eaLnBrk="1" latinLnBrk="0" hangingPunct="1">
        <a:defRPr sz="163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7F5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0E3A3F-CA94-4345-B131-11BE3D752B1E}" type="slidenum">
              <a:rPr lang="en-GB" smtClean="0">
                <a:solidFill>
                  <a:srgbClr val="00B398"/>
                </a:solidFill>
              </a:rPr>
              <a:pPr/>
              <a:t>1</a:t>
            </a:fld>
            <a:endParaRPr lang="en-GB" dirty="0">
              <a:solidFill>
                <a:srgbClr val="00B398"/>
              </a:solidFill>
            </a:endParaRPr>
          </a:p>
        </p:txBody>
      </p:sp>
      <p:sp>
        <p:nvSpPr>
          <p:cNvPr id="4" name="Footer Placeholder 3"/>
          <p:cNvSpPr>
            <a:spLocks noGrp="1"/>
          </p:cNvSpPr>
          <p:nvPr>
            <p:ph type="ftr" sz="quarter" idx="11"/>
          </p:nvPr>
        </p:nvSpPr>
        <p:spPr>
          <a:xfrm>
            <a:off x="251522" y="5791200"/>
            <a:ext cx="5387278" cy="801925"/>
          </a:xfrm>
        </p:spPr>
        <p:txBody>
          <a:bodyPr/>
          <a:lstStyle/>
          <a:p>
            <a:r>
              <a:rPr lang="en-GB" dirty="0">
                <a:solidFill>
                  <a:srgbClr val="FFFFFF">
                    <a:lumMod val="65000"/>
                  </a:srgbClr>
                </a:solidFill>
              </a:rPr>
              <a:t> </a:t>
            </a:r>
          </a:p>
        </p:txBody>
      </p:sp>
      <p:sp>
        <p:nvSpPr>
          <p:cNvPr id="7" name="Subtitle 6"/>
          <p:cNvSpPr>
            <a:spLocks noGrp="1"/>
          </p:cNvSpPr>
          <p:nvPr>
            <p:ph type="subTitle" idx="1"/>
          </p:nvPr>
        </p:nvSpPr>
        <p:spPr>
          <a:xfrm>
            <a:off x="609600" y="404666"/>
            <a:ext cx="8138865" cy="1576534"/>
          </a:xfrm>
        </p:spPr>
        <p:txBody>
          <a:bodyPr>
            <a:normAutofit/>
          </a:bodyPr>
          <a:lstStyle/>
          <a:p>
            <a:pPr algn="l"/>
            <a:endParaRPr lang="en-US" sz="3200" b="1" dirty="0">
              <a:solidFill>
                <a:srgbClr val="0000A8"/>
              </a:solidFill>
            </a:endParaRPr>
          </a:p>
          <a:p>
            <a:pPr algn="ctr"/>
            <a:r>
              <a:rPr lang="en-US" sz="3200" b="1" dirty="0">
                <a:solidFill>
                  <a:srgbClr val="0000A8"/>
                </a:solidFill>
              </a:rPr>
              <a:t>Golden Lakes CDD</a:t>
            </a:r>
          </a:p>
        </p:txBody>
      </p:sp>
      <p:sp>
        <p:nvSpPr>
          <p:cNvPr id="3" name="TextBox 2"/>
          <p:cNvSpPr txBox="1"/>
          <p:nvPr/>
        </p:nvSpPr>
        <p:spPr>
          <a:xfrm>
            <a:off x="1295400" y="4114800"/>
            <a:ext cx="7021017" cy="1077218"/>
          </a:xfrm>
          <a:prstGeom prst="rect">
            <a:avLst/>
          </a:prstGeom>
          <a:noFill/>
        </p:spPr>
        <p:txBody>
          <a:bodyPr wrap="square" rtlCol="0">
            <a:spAutoFit/>
          </a:bodyPr>
          <a:lstStyle/>
          <a:p>
            <a:pPr algn="ctr"/>
            <a:endParaRPr lang="en-US" sz="3200" b="1" i="1" dirty="0">
              <a:solidFill>
                <a:srgbClr val="0000A8"/>
              </a:solidFill>
              <a:latin typeface="Georgia" panose="02040502050405020303" pitchFamily="18" charset="0"/>
            </a:endParaRPr>
          </a:p>
          <a:p>
            <a:pPr algn="ctr"/>
            <a:r>
              <a:rPr lang="en-US" sz="3200" b="1" i="1" dirty="0">
                <a:solidFill>
                  <a:srgbClr val="0000A8"/>
                </a:solidFill>
                <a:latin typeface="Georgia" panose="02040502050405020303" pitchFamily="18" charset="0"/>
              </a:rPr>
              <a:t> </a:t>
            </a:r>
          </a:p>
        </p:txBody>
      </p:sp>
      <p:pic>
        <p:nvPicPr>
          <p:cNvPr id="1027" name="Picture 3" descr="image003">
            <a:extLst>
              <a:ext uri="{FF2B5EF4-FFF2-40B4-BE49-F238E27FC236}">
                <a16:creationId xmlns:a16="http://schemas.microsoft.com/office/drawing/2014/main" id="{FD004D30-07DD-4E38-BE9F-E500A607E5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5867400"/>
            <a:ext cx="2590799" cy="3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251C5E3A-0DCC-4DD9-90F3-A455042A2CDF}"/>
              </a:ext>
            </a:extLst>
          </p:cNvPr>
          <p:cNvSpPr txBox="1"/>
          <p:nvPr/>
        </p:nvSpPr>
        <p:spPr>
          <a:xfrm>
            <a:off x="609601" y="4953000"/>
            <a:ext cx="7848600" cy="830997"/>
          </a:xfrm>
          <a:prstGeom prst="rect">
            <a:avLst/>
          </a:prstGeom>
          <a:noFill/>
        </p:spPr>
        <p:txBody>
          <a:bodyPr wrap="square" rtlCol="0">
            <a:spAutoFit/>
          </a:bodyPr>
          <a:lstStyle/>
          <a:p>
            <a:pPr algn="ctr"/>
            <a:endParaRPr lang="en-US" sz="2400" b="1" dirty="0">
              <a:solidFill>
                <a:srgbClr val="0F07AD"/>
              </a:solidFill>
            </a:endParaRPr>
          </a:p>
          <a:p>
            <a:pPr algn="ctr"/>
            <a:r>
              <a:rPr lang="en-US" sz="2400" b="1" dirty="0">
                <a:solidFill>
                  <a:srgbClr val="0F07AD"/>
                </a:solidFill>
              </a:rPr>
              <a:t> Presentation Concerning The Club at Eagle brook</a:t>
            </a:r>
          </a:p>
        </p:txBody>
      </p:sp>
      <p:pic>
        <p:nvPicPr>
          <p:cNvPr id="6" name="Picture 5">
            <a:extLst>
              <a:ext uri="{FF2B5EF4-FFF2-40B4-BE49-F238E27FC236}">
                <a16:creationId xmlns:a16="http://schemas.microsoft.com/office/drawing/2014/main" id="{F845A5C2-35E7-4836-BDAD-9FCD39733C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143000"/>
            <a:ext cx="8305800" cy="3962400"/>
          </a:xfrm>
          <a:prstGeom prst="rect">
            <a:avLst/>
          </a:prstGeom>
        </p:spPr>
      </p:pic>
    </p:spTree>
    <p:extLst>
      <p:ext uri="{BB962C8B-B14F-4D97-AF65-F5344CB8AC3E}">
        <p14:creationId xmlns:p14="http://schemas.microsoft.com/office/powerpoint/2010/main" val="88689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D23B292-A779-4825-8DA1-AF7E676B7FFE}"/>
              </a:ext>
            </a:extLst>
          </p:cNvPr>
          <p:cNvSpPr>
            <a:spLocks noGrp="1"/>
          </p:cNvSpPr>
          <p:nvPr>
            <p:ph type="sldNum" sz="quarter" idx="12"/>
          </p:nvPr>
        </p:nvSpPr>
        <p:spPr/>
        <p:txBody>
          <a:bodyPr/>
          <a:lstStyle/>
          <a:p>
            <a:fld id="{950E3A3F-CA94-4345-B131-11BE3D752B1E}" type="slidenum">
              <a:rPr lang="en-GB" smtClean="0">
                <a:solidFill>
                  <a:srgbClr val="00B398"/>
                </a:solidFill>
              </a:rPr>
              <a:pPr/>
              <a:t>2</a:t>
            </a:fld>
            <a:endParaRPr lang="en-GB" dirty="0">
              <a:solidFill>
                <a:srgbClr val="00B398"/>
              </a:solidFill>
            </a:endParaRPr>
          </a:p>
        </p:txBody>
      </p:sp>
      <p:sp>
        <p:nvSpPr>
          <p:cNvPr id="3" name="Title 2">
            <a:extLst>
              <a:ext uri="{FF2B5EF4-FFF2-40B4-BE49-F238E27FC236}">
                <a16:creationId xmlns:a16="http://schemas.microsoft.com/office/drawing/2014/main" id="{94C591F4-556C-4B8E-BDF1-F03F1EE9EF21}"/>
              </a:ext>
            </a:extLst>
          </p:cNvPr>
          <p:cNvSpPr>
            <a:spLocks noGrp="1"/>
          </p:cNvSpPr>
          <p:nvPr>
            <p:ph type="title"/>
          </p:nvPr>
        </p:nvSpPr>
        <p:spPr>
          <a:xfrm>
            <a:off x="504000" y="485803"/>
            <a:ext cx="8316473" cy="710952"/>
          </a:xfrm>
        </p:spPr>
        <p:txBody>
          <a:bodyPr/>
          <a:lstStyle/>
          <a:p>
            <a:pPr algn="ctr"/>
            <a:r>
              <a:rPr lang="en-US" sz="3200" dirty="0">
                <a:solidFill>
                  <a:srgbClr val="0000A8"/>
                </a:solidFill>
              </a:rPr>
              <a:t>Organizational structure</a:t>
            </a:r>
          </a:p>
        </p:txBody>
      </p:sp>
      <p:pic>
        <p:nvPicPr>
          <p:cNvPr id="10" name="Content Placeholder 9">
            <a:extLst>
              <a:ext uri="{FF2B5EF4-FFF2-40B4-BE49-F238E27FC236}">
                <a16:creationId xmlns:a16="http://schemas.microsoft.com/office/drawing/2014/main" id="{AE2CDFEB-45F7-4C17-AFAC-D871EA660C8A}"/>
              </a:ext>
            </a:extLst>
          </p:cNvPr>
          <p:cNvPicPr>
            <a:picLocks noGrp="1" noChangeAspect="1"/>
          </p:cNvPicPr>
          <p:nvPr>
            <p:ph idx="1"/>
          </p:nvPr>
        </p:nvPicPr>
        <p:blipFill>
          <a:blip r:embed="rId2"/>
          <a:stretch>
            <a:fillRect/>
          </a:stretch>
        </p:blipFill>
        <p:spPr>
          <a:xfrm>
            <a:off x="251521" y="1524000"/>
            <a:ext cx="8568951" cy="3810000"/>
          </a:xfrm>
          <a:prstGeom prst="rect">
            <a:avLst/>
          </a:prstGeom>
        </p:spPr>
      </p:pic>
      <p:sp>
        <p:nvSpPr>
          <p:cNvPr id="5" name="Footer Placeholder 4">
            <a:extLst>
              <a:ext uri="{FF2B5EF4-FFF2-40B4-BE49-F238E27FC236}">
                <a16:creationId xmlns:a16="http://schemas.microsoft.com/office/drawing/2014/main" id="{081B35A2-4DA3-47D2-9200-9012A24124FA}"/>
              </a:ext>
            </a:extLst>
          </p:cNvPr>
          <p:cNvSpPr>
            <a:spLocks noGrp="1"/>
          </p:cNvSpPr>
          <p:nvPr>
            <p:ph type="ftr" sz="quarter" idx="11"/>
          </p:nvPr>
        </p:nvSpPr>
        <p:spPr/>
        <p:txBody>
          <a:bodyPr/>
          <a:lstStyle/>
          <a:p>
            <a:r>
              <a:rPr lang="en-GB" sz="2000" b="1" dirty="0">
                <a:solidFill>
                  <a:srgbClr val="FF0000"/>
                </a:solidFill>
                <a:latin typeface="Arial" panose="020B0604020202020204" pitchFamily="34" charset="0"/>
              </a:rPr>
              <a:t>Golden Lakes CDD </a:t>
            </a:r>
          </a:p>
        </p:txBody>
      </p:sp>
    </p:spTree>
    <p:extLst>
      <p:ext uri="{BB962C8B-B14F-4D97-AF65-F5344CB8AC3E}">
        <p14:creationId xmlns:p14="http://schemas.microsoft.com/office/powerpoint/2010/main" val="329241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969055-6482-4B6F-B40B-CD870EFE9FD5}"/>
              </a:ext>
            </a:extLst>
          </p:cNvPr>
          <p:cNvSpPr>
            <a:spLocks noGrp="1"/>
          </p:cNvSpPr>
          <p:nvPr>
            <p:ph type="sldNum" sz="quarter" idx="12"/>
          </p:nvPr>
        </p:nvSpPr>
        <p:spPr/>
        <p:txBody>
          <a:bodyPr/>
          <a:lstStyle/>
          <a:p>
            <a:fld id="{950E3A3F-CA94-4345-B131-11BE3D752B1E}" type="slidenum">
              <a:rPr lang="en-GB" smtClean="0">
                <a:solidFill>
                  <a:srgbClr val="00B398"/>
                </a:solidFill>
              </a:rPr>
              <a:pPr/>
              <a:t>3</a:t>
            </a:fld>
            <a:endParaRPr lang="en-GB" dirty="0">
              <a:solidFill>
                <a:srgbClr val="00B398"/>
              </a:solidFill>
            </a:endParaRPr>
          </a:p>
        </p:txBody>
      </p:sp>
      <p:sp>
        <p:nvSpPr>
          <p:cNvPr id="3" name="Title 2">
            <a:extLst>
              <a:ext uri="{FF2B5EF4-FFF2-40B4-BE49-F238E27FC236}">
                <a16:creationId xmlns:a16="http://schemas.microsoft.com/office/drawing/2014/main" id="{FF920183-42BA-437C-832B-5E5FFB9A251B}"/>
              </a:ext>
            </a:extLst>
          </p:cNvPr>
          <p:cNvSpPr>
            <a:spLocks noGrp="1"/>
          </p:cNvSpPr>
          <p:nvPr>
            <p:ph type="title"/>
          </p:nvPr>
        </p:nvSpPr>
        <p:spPr>
          <a:xfrm>
            <a:off x="1295400" y="485803"/>
            <a:ext cx="7381056" cy="710952"/>
          </a:xfrm>
        </p:spPr>
        <p:txBody>
          <a:bodyPr/>
          <a:lstStyle/>
          <a:p>
            <a:pPr algn="ctr"/>
            <a:r>
              <a:rPr lang="en-US" sz="2800" dirty="0">
                <a:solidFill>
                  <a:srgbClr val="0F07AD"/>
                </a:solidFill>
              </a:rPr>
              <a:t>Management Agreement 2017 Highlights </a:t>
            </a:r>
          </a:p>
        </p:txBody>
      </p:sp>
      <p:sp>
        <p:nvSpPr>
          <p:cNvPr id="4" name="Content Placeholder 3">
            <a:extLst>
              <a:ext uri="{FF2B5EF4-FFF2-40B4-BE49-F238E27FC236}">
                <a16:creationId xmlns:a16="http://schemas.microsoft.com/office/drawing/2014/main" id="{4D41E228-192F-44B9-906A-24EE9648DB75}"/>
              </a:ext>
            </a:extLst>
          </p:cNvPr>
          <p:cNvSpPr>
            <a:spLocks noGrp="1"/>
          </p:cNvSpPr>
          <p:nvPr>
            <p:ph idx="1"/>
          </p:nvPr>
        </p:nvSpPr>
        <p:spPr>
          <a:xfrm>
            <a:off x="504000" y="913656"/>
            <a:ext cx="8172456" cy="5030688"/>
          </a:xfrm>
        </p:spPr>
        <p:txBody>
          <a:bodyPr/>
          <a:lstStyle/>
          <a:p>
            <a:pPr>
              <a:buClrTx/>
              <a:buFont typeface="Wingdings" panose="05000000000000000000" pitchFamily="2" charset="2"/>
              <a:buChar char="Ø"/>
            </a:pPr>
            <a:r>
              <a:rPr lang="en-US" sz="2000" dirty="0"/>
              <a:t>Minimum fund balance of $30,000 a month; </a:t>
            </a:r>
          </a:p>
          <a:p>
            <a:pPr>
              <a:buClrTx/>
              <a:buFont typeface="Wingdings" panose="05000000000000000000" pitchFamily="2" charset="2"/>
              <a:buChar char="Ø"/>
            </a:pPr>
            <a:endParaRPr lang="en-US" sz="2000" dirty="0">
              <a:highlight>
                <a:srgbClr val="00FFFF"/>
              </a:highlight>
            </a:endParaRPr>
          </a:p>
          <a:p>
            <a:pPr>
              <a:buClrTx/>
              <a:buFont typeface="Wingdings" panose="05000000000000000000" pitchFamily="2" charset="2"/>
              <a:buChar char="Ø"/>
            </a:pPr>
            <a:r>
              <a:rPr lang="en-US" sz="2000" dirty="0"/>
              <a:t>3 year initial term with ability to renew for (2) additional 3 year terms;</a:t>
            </a:r>
          </a:p>
          <a:p>
            <a:pPr>
              <a:buClrTx/>
              <a:buFont typeface="Wingdings" panose="05000000000000000000" pitchFamily="2" charset="2"/>
              <a:buChar char="Ø"/>
            </a:pPr>
            <a:endParaRPr lang="en-US" sz="2000" dirty="0"/>
          </a:p>
          <a:p>
            <a:pPr>
              <a:buClrTx/>
              <a:buFont typeface="Wingdings" panose="05000000000000000000" pitchFamily="2" charset="2"/>
              <a:buChar char="Ø"/>
            </a:pPr>
            <a:r>
              <a:rPr lang="en-US" sz="2000" b="1" dirty="0"/>
              <a:t>Billy Casper Contract Requirements:</a:t>
            </a:r>
          </a:p>
          <a:p>
            <a:pPr marL="122149" indent="0">
              <a:buClrTx/>
              <a:buNone/>
            </a:pPr>
            <a:r>
              <a:rPr lang="en-US" sz="2000" dirty="0"/>
              <a:t>       a)  Provide required employees to meet the contract scope of services</a:t>
            </a:r>
          </a:p>
          <a:p>
            <a:pPr marL="122149" indent="0">
              <a:buClrTx/>
              <a:buNone/>
            </a:pPr>
            <a:r>
              <a:rPr lang="en-US" sz="2000" dirty="0"/>
              <a:t>       b)  Inventory (procure and maintain) for the operation of the club</a:t>
            </a:r>
          </a:p>
          <a:p>
            <a:pPr marL="122149" indent="0">
              <a:buClrTx/>
              <a:buNone/>
            </a:pPr>
            <a:r>
              <a:rPr lang="en-US" sz="2000" dirty="0"/>
              <a:t>       c)  Supervision of employees</a:t>
            </a:r>
          </a:p>
          <a:p>
            <a:pPr marL="122149" indent="0">
              <a:buClrTx/>
              <a:buNone/>
            </a:pPr>
            <a:r>
              <a:rPr lang="en-US" sz="2000" dirty="0"/>
              <a:t>       d)  Equipment: provide for the Lease/purchase of necessary equipment</a:t>
            </a:r>
          </a:p>
          <a:p>
            <a:pPr marL="122149" indent="0">
              <a:buClrTx/>
              <a:buNone/>
            </a:pPr>
            <a:r>
              <a:rPr lang="en-US" sz="2000" dirty="0"/>
              <a:t>       e)  Purchasing and procurement services</a:t>
            </a:r>
          </a:p>
          <a:p>
            <a:pPr marL="122149" indent="0">
              <a:buClrTx/>
              <a:buNone/>
            </a:pPr>
            <a:r>
              <a:rPr lang="en-US" sz="2000" dirty="0"/>
              <a:t>       f)   Consulting services when and where needed</a:t>
            </a:r>
          </a:p>
          <a:p>
            <a:pPr marL="122149" indent="0">
              <a:buClrTx/>
              <a:buNone/>
            </a:pPr>
            <a:r>
              <a:rPr lang="en-US" sz="2000" dirty="0"/>
              <a:t>       g)  Marketing services </a:t>
            </a:r>
          </a:p>
          <a:p>
            <a:pPr marL="122149" indent="0">
              <a:buClrTx/>
              <a:buNone/>
            </a:pPr>
            <a:r>
              <a:rPr lang="en-US" sz="2000" dirty="0"/>
              <a:t>       h)  Accounting services and vendor payment services</a:t>
            </a:r>
          </a:p>
          <a:p>
            <a:pPr marL="122149" indent="0">
              <a:buClrTx/>
              <a:buNone/>
            </a:pPr>
            <a:r>
              <a:rPr lang="en-US" sz="2000" dirty="0"/>
              <a:t>        i)  Ability to allocate expenditures among line items as long as individual 	line items do not exceed $20,000 in the aggregate</a:t>
            </a:r>
          </a:p>
          <a:p>
            <a:pPr marL="122149" indent="0">
              <a:buClrTx/>
              <a:buNone/>
            </a:pPr>
            <a:r>
              <a:rPr lang="en-US" sz="2000" dirty="0"/>
              <a:t>        j)  Maintain vendor accounts </a:t>
            </a:r>
          </a:p>
          <a:p>
            <a:pPr marL="122149" indent="0">
              <a:buClrTx/>
              <a:buNone/>
            </a:pPr>
            <a:r>
              <a:rPr lang="en-US" sz="2000" dirty="0"/>
              <a:t>        k) Administer and manage payroll and benefits for its employees</a:t>
            </a:r>
          </a:p>
          <a:p>
            <a:pPr marL="122149" indent="0">
              <a:buClrTx/>
              <a:buNone/>
            </a:pPr>
            <a:r>
              <a:rPr lang="en-US" sz="2000" dirty="0"/>
              <a:t>        l)  Maintain specified levels of insurance for all operations with the 	District named as an additional insured on all policies</a:t>
            </a:r>
          </a:p>
        </p:txBody>
      </p:sp>
      <p:sp>
        <p:nvSpPr>
          <p:cNvPr id="5" name="Footer Placeholder 4">
            <a:extLst>
              <a:ext uri="{FF2B5EF4-FFF2-40B4-BE49-F238E27FC236}">
                <a16:creationId xmlns:a16="http://schemas.microsoft.com/office/drawing/2014/main" id="{D3970B64-F5F8-4680-9188-A7010C91F423}"/>
              </a:ext>
            </a:extLst>
          </p:cNvPr>
          <p:cNvSpPr>
            <a:spLocks noGrp="1"/>
          </p:cNvSpPr>
          <p:nvPr>
            <p:ph type="ftr" sz="quarter" idx="11"/>
          </p:nvPr>
        </p:nvSpPr>
        <p:spPr/>
        <p:txBody>
          <a:bodyPr/>
          <a:lstStyle/>
          <a:p>
            <a:r>
              <a:rPr lang="en-GB" sz="2000" b="1" dirty="0">
                <a:solidFill>
                  <a:srgbClr val="FF0000"/>
                </a:solidFill>
                <a:latin typeface="Arial" panose="020B0604020202020204" pitchFamily="34" charset="0"/>
              </a:rPr>
              <a:t>Golden Lakes CDD</a:t>
            </a:r>
          </a:p>
        </p:txBody>
      </p:sp>
    </p:spTree>
    <p:extLst>
      <p:ext uri="{BB962C8B-B14F-4D97-AF65-F5344CB8AC3E}">
        <p14:creationId xmlns:p14="http://schemas.microsoft.com/office/powerpoint/2010/main" val="2150598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0FF3E-35E1-4B15-939F-381948136690}"/>
              </a:ext>
            </a:extLst>
          </p:cNvPr>
          <p:cNvSpPr>
            <a:spLocks noGrp="1"/>
          </p:cNvSpPr>
          <p:nvPr>
            <p:ph type="sldNum" sz="quarter" idx="12"/>
          </p:nvPr>
        </p:nvSpPr>
        <p:spPr/>
        <p:txBody>
          <a:bodyPr/>
          <a:lstStyle/>
          <a:p>
            <a:fld id="{950E3A3F-CA94-4345-B131-11BE3D752B1E}" type="slidenum">
              <a:rPr lang="en-GB" smtClean="0">
                <a:solidFill>
                  <a:srgbClr val="00B398"/>
                </a:solidFill>
              </a:rPr>
              <a:pPr/>
              <a:t>4</a:t>
            </a:fld>
            <a:endParaRPr lang="en-GB" dirty="0">
              <a:solidFill>
                <a:srgbClr val="00B398"/>
              </a:solidFill>
            </a:endParaRPr>
          </a:p>
        </p:txBody>
      </p:sp>
      <p:sp>
        <p:nvSpPr>
          <p:cNvPr id="3" name="Title 2">
            <a:extLst>
              <a:ext uri="{FF2B5EF4-FFF2-40B4-BE49-F238E27FC236}">
                <a16:creationId xmlns:a16="http://schemas.microsoft.com/office/drawing/2014/main" id="{48C29D66-5FD1-4661-9654-D7A3FE511EF2}"/>
              </a:ext>
            </a:extLst>
          </p:cNvPr>
          <p:cNvSpPr>
            <a:spLocks noGrp="1"/>
          </p:cNvSpPr>
          <p:nvPr>
            <p:ph type="title"/>
          </p:nvPr>
        </p:nvSpPr>
        <p:spPr>
          <a:xfrm>
            <a:off x="251523" y="485803"/>
            <a:ext cx="7901878" cy="710952"/>
          </a:xfrm>
        </p:spPr>
        <p:txBody>
          <a:bodyPr/>
          <a:lstStyle/>
          <a:p>
            <a:r>
              <a:rPr lang="en-US" sz="2800" dirty="0">
                <a:solidFill>
                  <a:srgbClr val="0F07AD"/>
                </a:solidFill>
              </a:rPr>
              <a:t>Management Agreement 2017 Highlights</a:t>
            </a:r>
          </a:p>
        </p:txBody>
      </p:sp>
      <p:sp>
        <p:nvSpPr>
          <p:cNvPr id="4" name="Content Placeholder 3">
            <a:extLst>
              <a:ext uri="{FF2B5EF4-FFF2-40B4-BE49-F238E27FC236}">
                <a16:creationId xmlns:a16="http://schemas.microsoft.com/office/drawing/2014/main" id="{B939D7A3-A570-4061-811F-C598BCF93207}"/>
              </a:ext>
            </a:extLst>
          </p:cNvPr>
          <p:cNvSpPr>
            <a:spLocks noGrp="1"/>
          </p:cNvSpPr>
          <p:nvPr>
            <p:ph idx="1"/>
          </p:nvPr>
        </p:nvSpPr>
        <p:spPr>
          <a:xfrm>
            <a:off x="504000" y="990600"/>
            <a:ext cx="8172456" cy="5030688"/>
          </a:xfrm>
        </p:spPr>
        <p:txBody>
          <a:bodyPr/>
          <a:lstStyle/>
          <a:p>
            <a:pPr>
              <a:buClrTx/>
              <a:buFont typeface="Wingdings" panose="05000000000000000000" pitchFamily="2" charset="2"/>
              <a:buChar char="Ø"/>
            </a:pPr>
            <a:r>
              <a:rPr lang="en-US" sz="2000" dirty="0"/>
              <a:t>IT Services provided for all operations</a:t>
            </a:r>
          </a:p>
          <a:p>
            <a:pPr>
              <a:buClrTx/>
              <a:buFont typeface="Wingdings" panose="05000000000000000000" pitchFamily="2" charset="2"/>
              <a:buChar char="Ø"/>
            </a:pPr>
            <a:endParaRPr lang="en-US" sz="2000" dirty="0"/>
          </a:p>
          <a:p>
            <a:pPr>
              <a:buClrTx/>
              <a:buFont typeface="Wingdings" panose="05000000000000000000" pitchFamily="2" charset="2"/>
              <a:buChar char="Ø"/>
            </a:pPr>
            <a:r>
              <a:rPr lang="en-US" sz="2000" b="1" dirty="0"/>
              <a:t>Compensation:</a:t>
            </a:r>
          </a:p>
          <a:p>
            <a:pPr marL="122149" indent="0">
              <a:buClrTx/>
              <a:buNone/>
            </a:pPr>
            <a:r>
              <a:rPr lang="en-US" sz="2000" dirty="0"/>
              <a:t>       a) Base Management Fee: $7,500 monthly</a:t>
            </a:r>
          </a:p>
          <a:p>
            <a:pPr marL="122149" indent="0">
              <a:buClrTx/>
              <a:buNone/>
            </a:pPr>
            <a:r>
              <a:rPr lang="en-US" sz="2000" dirty="0"/>
              <a:t>       b) Stop Loss Provision: BCG will set aside an amount equal to three 	months management fee as a reserve in the event that the Net 	Operating Income in a Fiscal Year is negative. If in any Fiscal Year 	the NOI is negative, the District will be credited an amount equal 	to the net loss up to three months of the management fee. </a:t>
            </a:r>
          </a:p>
          <a:p>
            <a:pPr marL="122149" indent="0">
              <a:buClrTx/>
              <a:buNone/>
            </a:pPr>
            <a:r>
              <a:rPr lang="en-US" sz="2000" dirty="0"/>
              <a:t>        c) Incentive Pay: BCG will be entitled to earn 10% of the following 	revenues ( Green fees, cart fees, driving range, pass card sales 	other golf and membership dues), for all revenues over 	$1,625,000.</a:t>
            </a:r>
          </a:p>
          <a:p>
            <a:pPr marL="122149" indent="0">
              <a:buClrTx/>
              <a:buNone/>
            </a:pPr>
            <a:r>
              <a:rPr lang="en-US" sz="2000" dirty="0"/>
              <a:t>	In any case incentive pay will be capped at $25,000 a year </a:t>
            </a:r>
          </a:p>
        </p:txBody>
      </p:sp>
      <p:sp>
        <p:nvSpPr>
          <p:cNvPr id="5" name="Footer Placeholder 4">
            <a:extLst>
              <a:ext uri="{FF2B5EF4-FFF2-40B4-BE49-F238E27FC236}">
                <a16:creationId xmlns:a16="http://schemas.microsoft.com/office/drawing/2014/main" id="{FFE693DC-BA07-46FF-9AD2-2B73BA68617D}"/>
              </a:ext>
            </a:extLst>
          </p:cNvPr>
          <p:cNvSpPr>
            <a:spLocks noGrp="1"/>
          </p:cNvSpPr>
          <p:nvPr>
            <p:ph type="ftr" sz="quarter" idx="11"/>
          </p:nvPr>
        </p:nvSpPr>
        <p:spPr/>
        <p:txBody>
          <a:bodyPr/>
          <a:lstStyle/>
          <a:p>
            <a:r>
              <a:rPr lang="en-GB" sz="2000" b="1" dirty="0">
                <a:solidFill>
                  <a:srgbClr val="FF0000"/>
                </a:solidFill>
                <a:latin typeface="Arial" panose="020B0604020202020204" pitchFamily="34" charset="0"/>
              </a:rPr>
              <a:t>Golden Lakes CDD</a:t>
            </a:r>
          </a:p>
        </p:txBody>
      </p:sp>
    </p:spTree>
    <p:extLst>
      <p:ext uri="{BB962C8B-B14F-4D97-AF65-F5344CB8AC3E}">
        <p14:creationId xmlns:p14="http://schemas.microsoft.com/office/powerpoint/2010/main" val="2249987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1D18F2-9CAB-4049-9295-D07910A8F7CE}"/>
              </a:ext>
            </a:extLst>
          </p:cNvPr>
          <p:cNvSpPr>
            <a:spLocks noGrp="1"/>
          </p:cNvSpPr>
          <p:nvPr>
            <p:ph type="sldNum" sz="quarter" idx="12"/>
          </p:nvPr>
        </p:nvSpPr>
        <p:spPr/>
        <p:txBody>
          <a:bodyPr/>
          <a:lstStyle/>
          <a:p>
            <a:fld id="{950E3A3F-CA94-4345-B131-11BE3D752B1E}" type="slidenum">
              <a:rPr lang="en-GB" smtClean="0">
                <a:solidFill>
                  <a:srgbClr val="00B398"/>
                </a:solidFill>
              </a:rPr>
              <a:pPr/>
              <a:t>5</a:t>
            </a:fld>
            <a:endParaRPr lang="en-GB" dirty="0">
              <a:solidFill>
                <a:srgbClr val="00B398"/>
              </a:solidFill>
            </a:endParaRPr>
          </a:p>
        </p:txBody>
      </p:sp>
      <p:sp>
        <p:nvSpPr>
          <p:cNvPr id="3" name="Title 2">
            <a:extLst>
              <a:ext uri="{FF2B5EF4-FFF2-40B4-BE49-F238E27FC236}">
                <a16:creationId xmlns:a16="http://schemas.microsoft.com/office/drawing/2014/main" id="{53DD0BB5-6800-4EF1-8216-7CD1F93CD67D}"/>
              </a:ext>
            </a:extLst>
          </p:cNvPr>
          <p:cNvSpPr>
            <a:spLocks noGrp="1"/>
          </p:cNvSpPr>
          <p:nvPr>
            <p:ph type="title"/>
          </p:nvPr>
        </p:nvSpPr>
        <p:spPr>
          <a:xfrm>
            <a:off x="838201" y="485803"/>
            <a:ext cx="7478216" cy="710952"/>
          </a:xfrm>
        </p:spPr>
        <p:txBody>
          <a:bodyPr/>
          <a:lstStyle/>
          <a:p>
            <a:r>
              <a:rPr lang="en-US" sz="2800" dirty="0">
                <a:solidFill>
                  <a:srgbClr val="0F07AD"/>
                </a:solidFill>
              </a:rPr>
              <a:t>Management Agreement 2017 Highlights</a:t>
            </a:r>
          </a:p>
        </p:txBody>
      </p:sp>
      <p:sp>
        <p:nvSpPr>
          <p:cNvPr id="4" name="Content Placeholder 3">
            <a:extLst>
              <a:ext uri="{FF2B5EF4-FFF2-40B4-BE49-F238E27FC236}">
                <a16:creationId xmlns:a16="http://schemas.microsoft.com/office/drawing/2014/main" id="{9960A5D7-3FDB-42CA-9D9B-BABC05A04C7D}"/>
              </a:ext>
            </a:extLst>
          </p:cNvPr>
          <p:cNvSpPr>
            <a:spLocks noGrp="1"/>
          </p:cNvSpPr>
          <p:nvPr>
            <p:ph idx="1"/>
          </p:nvPr>
        </p:nvSpPr>
        <p:spPr>
          <a:xfrm>
            <a:off x="504000" y="914400"/>
            <a:ext cx="8172456" cy="5106888"/>
          </a:xfrm>
        </p:spPr>
        <p:txBody>
          <a:bodyPr/>
          <a:lstStyle/>
          <a:p>
            <a:pPr>
              <a:buClr>
                <a:srgbClr val="080808"/>
              </a:buClr>
              <a:buFont typeface="Wingdings" panose="05000000000000000000" pitchFamily="2" charset="2"/>
              <a:buChar char="Ø"/>
            </a:pPr>
            <a:r>
              <a:rPr lang="en-US" sz="2000" b="1" dirty="0"/>
              <a:t>Default/Termination Provisions: </a:t>
            </a:r>
            <a:r>
              <a:rPr lang="en-US" sz="2000" dirty="0"/>
              <a:t>There are specific provisions under which the District and BCG may default on the provisions of the contract and cause a default to occur. In this event either party reserves the right to terminate the contract if the default is not cured. </a:t>
            </a:r>
          </a:p>
          <a:p>
            <a:pPr>
              <a:buClr>
                <a:srgbClr val="080808"/>
              </a:buClr>
              <a:buFont typeface="Wingdings" panose="05000000000000000000" pitchFamily="2" charset="2"/>
              <a:buChar char="Ø"/>
            </a:pPr>
            <a:endParaRPr lang="en-US" sz="2000" dirty="0"/>
          </a:p>
          <a:p>
            <a:pPr marL="122149" indent="0" algn="ctr">
              <a:buClr>
                <a:srgbClr val="080808"/>
              </a:buClr>
              <a:buNone/>
            </a:pPr>
            <a:r>
              <a:rPr lang="en-US" sz="2400" b="1" dirty="0">
                <a:solidFill>
                  <a:srgbClr val="0F07AD"/>
                </a:solidFill>
              </a:rPr>
              <a:t>First Amendment to the Management Agreement – 2020</a:t>
            </a:r>
          </a:p>
          <a:p>
            <a:pPr marL="122149" indent="0" algn="ctr">
              <a:buClr>
                <a:srgbClr val="080808"/>
              </a:buClr>
              <a:buNone/>
            </a:pPr>
            <a:endParaRPr lang="en-US" sz="2000" b="1" dirty="0">
              <a:solidFill>
                <a:srgbClr val="0F07AD"/>
              </a:solidFill>
            </a:endParaRPr>
          </a:p>
          <a:p>
            <a:pPr>
              <a:buClr>
                <a:srgbClr val="080808"/>
              </a:buClr>
              <a:buFont typeface="Wingdings" panose="05000000000000000000" pitchFamily="2" charset="2"/>
              <a:buChar char="Ø"/>
            </a:pPr>
            <a:r>
              <a:rPr lang="en-US" sz="2000" b="1" dirty="0"/>
              <a:t>Provisions:</a:t>
            </a:r>
          </a:p>
          <a:p>
            <a:pPr marL="122149" indent="0">
              <a:buClr>
                <a:srgbClr val="080808"/>
              </a:buClr>
              <a:buNone/>
            </a:pPr>
            <a:endParaRPr lang="en-US" sz="2000" b="1" dirty="0"/>
          </a:p>
          <a:p>
            <a:pPr marL="122149" indent="0">
              <a:buClr>
                <a:srgbClr val="080808"/>
              </a:buClr>
              <a:buNone/>
            </a:pPr>
            <a:r>
              <a:rPr lang="en-US" sz="2000" dirty="0"/>
              <a:t>      a) Extend the Agreement for (3) years</a:t>
            </a:r>
          </a:p>
          <a:p>
            <a:pPr marL="122149" indent="0">
              <a:buClr>
                <a:srgbClr val="080808"/>
              </a:buClr>
              <a:buNone/>
            </a:pPr>
            <a:endParaRPr lang="en-US" sz="2000" dirty="0"/>
          </a:p>
          <a:p>
            <a:pPr marL="122149" indent="0">
              <a:buClr>
                <a:srgbClr val="080808"/>
              </a:buClr>
              <a:buNone/>
            </a:pPr>
            <a:r>
              <a:rPr lang="en-US" sz="2000" dirty="0"/>
              <a:t>      b) Amendment to the Incentive Pay (from 10% of all revenues over 	$1,625,000 to 9% with an annual cap of $25,000)</a:t>
            </a:r>
          </a:p>
        </p:txBody>
      </p:sp>
      <p:sp>
        <p:nvSpPr>
          <p:cNvPr id="5" name="Footer Placeholder 4">
            <a:extLst>
              <a:ext uri="{FF2B5EF4-FFF2-40B4-BE49-F238E27FC236}">
                <a16:creationId xmlns:a16="http://schemas.microsoft.com/office/drawing/2014/main" id="{69C9BED0-81B1-4164-B0EA-224CE7AE1086}"/>
              </a:ext>
            </a:extLst>
          </p:cNvPr>
          <p:cNvSpPr>
            <a:spLocks noGrp="1"/>
          </p:cNvSpPr>
          <p:nvPr>
            <p:ph type="ftr" sz="quarter" idx="11"/>
          </p:nvPr>
        </p:nvSpPr>
        <p:spPr/>
        <p:txBody>
          <a:bodyPr/>
          <a:lstStyle/>
          <a:p>
            <a:r>
              <a:rPr lang="en-GB" sz="2000" b="1" dirty="0">
                <a:solidFill>
                  <a:srgbClr val="FF0000"/>
                </a:solidFill>
                <a:latin typeface="Arial" panose="020B0604020202020204" pitchFamily="34" charset="0"/>
              </a:rPr>
              <a:t>Golden Lakes CDD</a:t>
            </a:r>
          </a:p>
        </p:txBody>
      </p:sp>
    </p:spTree>
    <p:extLst>
      <p:ext uri="{BB962C8B-B14F-4D97-AF65-F5344CB8AC3E}">
        <p14:creationId xmlns:p14="http://schemas.microsoft.com/office/powerpoint/2010/main" val="692096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6D4FDB-6BDD-4972-9C4B-E9F66B6E30C0}"/>
              </a:ext>
            </a:extLst>
          </p:cNvPr>
          <p:cNvSpPr>
            <a:spLocks noGrp="1"/>
          </p:cNvSpPr>
          <p:nvPr>
            <p:ph type="sldNum" sz="quarter" idx="12"/>
          </p:nvPr>
        </p:nvSpPr>
        <p:spPr/>
        <p:txBody>
          <a:bodyPr/>
          <a:lstStyle/>
          <a:p>
            <a:fld id="{950E3A3F-CA94-4345-B131-11BE3D752B1E}" type="slidenum">
              <a:rPr lang="en-GB" smtClean="0">
                <a:solidFill>
                  <a:srgbClr val="00B398"/>
                </a:solidFill>
              </a:rPr>
              <a:pPr/>
              <a:t>6</a:t>
            </a:fld>
            <a:endParaRPr lang="en-GB" dirty="0">
              <a:solidFill>
                <a:srgbClr val="00B398"/>
              </a:solidFill>
            </a:endParaRPr>
          </a:p>
        </p:txBody>
      </p:sp>
      <p:sp>
        <p:nvSpPr>
          <p:cNvPr id="3" name="Title 2">
            <a:extLst>
              <a:ext uri="{FF2B5EF4-FFF2-40B4-BE49-F238E27FC236}">
                <a16:creationId xmlns:a16="http://schemas.microsoft.com/office/drawing/2014/main" id="{1183395F-8123-4160-99A6-B9B1885AAAEE}"/>
              </a:ext>
            </a:extLst>
          </p:cNvPr>
          <p:cNvSpPr>
            <a:spLocks noGrp="1"/>
          </p:cNvSpPr>
          <p:nvPr>
            <p:ph type="title"/>
          </p:nvPr>
        </p:nvSpPr>
        <p:spPr>
          <a:xfrm>
            <a:off x="504001" y="485803"/>
            <a:ext cx="5515799" cy="710952"/>
          </a:xfrm>
        </p:spPr>
        <p:txBody>
          <a:bodyPr/>
          <a:lstStyle/>
          <a:p>
            <a:r>
              <a:rPr lang="en-US" sz="2800" dirty="0">
                <a:solidFill>
                  <a:srgbClr val="0F07AD"/>
                </a:solidFill>
              </a:rPr>
              <a:t>Financial Update</a:t>
            </a:r>
          </a:p>
        </p:txBody>
      </p:sp>
      <p:sp>
        <p:nvSpPr>
          <p:cNvPr id="5" name="Footer Placeholder 4">
            <a:extLst>
              <a:ext uri="{FF2B5EF4-FFF2-40B4-BE49-F238E27FC236}">
                <a16:creationId xmlns:a16="http://schemas.microsoft.com/office/drawing/2014/main" id="{43E4B17B-764A-4F91-9EDA-C51A55EC82A7}"/>
              </a:ext>
            </a:extLst>
          </p:cNvPr>
          <p:cNvSpPr>
            <a:spLocks noGrp="1"/>
          </p:cNvSpPr>
          <p:nvPr>
            <p:ph type="ftr" sz="quarter" idx="11"/>
          </p:nvPr>
        </p:nvSpPr>
        <p:spPr/>
        <p:txBody>
          <a:bodyPr/>
          <a:lstStyle/>
          <a:p>
            <a:r>
              <a:rPr lang="en-GB" sz="2000" b="1" dirty="0">
                <a:solidFill>
                  <a:srgbClr val="FF0000"/>
                </a:solidFill>
                <a:latin typeface="Arial" panose="020B0604020202020204" pitchFamily="34" charset="0"/>
              </a:rPr>
              <a:t>Golden Lakes CDD</a:t>
            </a:r>
          </a:p>
        </p:txBody>
      </p:sp>
      <p:graphicFrame>
        <p:nvGraphicFramePr>
          <p:cNvPr id="6" name="Content Placeholder 5">
            <a:extLst>
              <a:ext uri="{FF2B5EF4-FFF2-40B4-BE49-F238E27FC236}">
                <a16:creationId xmlns:a16="http://schemas.microsoft.com/office/drawing/2014/main" id="{E2ED67E3-8D88-4D1A-8CA0-5631E841A1F5}"/>
              </a:ext>
            </a:extLst>
          </p:cNvPr>
          <p:cNvGraphicFramePr>
            <a:graphicFrameLocks noGrp="1"/>
          </p:cNvGraphicFramePr>
          <p:nvPr>
            <p:ph idx="1"/>
            <p:extLst>
              <p:ext uri="{D42A27DB-BD31-4B8C-83A1-F6EECF244321}">
                <p14:modId xmlns:p14="http://schemas.microsoft.com/office/powerpoint/2010/main" val="3846981965"/>
              </p:ext>
            </p:extLst>
          </p:nvPr>
        </p:nvGraphicFramePr>
        <p:xfrm>
          <a:off x="485775" y="1371600"/>
          <a:ext cx="8172450" cy="46085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5557321"/>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183C3"/>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100" b="0" i="0" u="none" strike="noStrike" cap="none" normalizeH="0" baseline="0" smtClean="0">
            <a:ln>
              <a:noFill/>
            </a:ln>
            <a:solidFill>
              <a:srgbClr val="5F5F5F"/>
            </a:solidFill>
            <a:effectLst/>
            <a:latin typeface="Arial" charset="0"/>
            <a:cs typeface="Arial" charset="0"/>
          </a:defRPr>
        </a:defPPr>
      </a:lstStyle>
    </a:spDef>
    <a:lnDef>
      <a:spPr bwMode="auto">
        <a:xfrm>
          <a:off x="0" y="0"/>
          <a:ext cx="1" cy="1"/>
        </a:xfrm>
        <a:custGeom>
          <a:avLst/>
          <a:gdLst/>
          <a:ahLst/>
          <a:cxnLst/>
          <a:rect l="0" t="0" r="0" b="0"/>
          <a:pathLst/>
        </a:custGeom>
        <a:solidFill>
          <a:srgbClr val="6183C3"/>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100" b="0" i="0" u="none" strike="noStrike" cap="none" normalizeH="0" baseline="0" smtClean="0">
            <a:ln>
              <a:noFill/>
            </a:ln>
            <a:solidFill>
              <a:srgbClr val="5F5F5F"/>
            </a:solidFill>
            <a:effectLst/>
            <a:latin typeface="Arial" charset="0"/>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en Theme Master">
  <a:themeElements>
    <a:clrScheme name="STW Green Colour Theme">
      <a:dk1>
        <a:srgbClr val="555559"/>
      </a:dk1>
      <a:lt1>
        <a:srgbClr val="FFFFFF"/>
      </a:lt1>
      <a:dk2>
        <a:srgbClr val="00B398"/>
      </a:dk2>
      <a:lt2>
        <a:srgbClr val="CCF0EA"/>
      </a:lt2>
      <a:accent1>
        <a:srgbClr val="66C6B6"/>
      </a:accent1>
      <a:accent2>
        <a:srgbClr val="555559"/>
      </a:accent2>
      <a:accent3>
        <a:srgbClr val="00B398"/>
      </a:accent3>
      <a:accent4>
        <a:srgbClr val="CCF0EA"/>
      </a:accent4>
      <a:accent5>
        <a:srgbClr val="555559"/>
      </a:accent5>
      <a:accent6>
        <a:srgbClr val="00B398"/>
      </a:accent6>
      <a:hlink>
        <a:srgbClr val="66C6B6"/>
      </a:hlink>
      <a:folHlink>
        <a:srgbClr val="00B398"/>
      </a:folHlink>
    </a:clrScheme>
    <a:fontScheme name="STW Font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6E6"/>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1_Green Theme Master">
  <a:themeElements>
    <a:clrScheme name="STW Green Colour Theme">
      <a:dk1>
        <a:srgbClr val="555559"/>
      </a:dk1>
      <a:lt1>
        <a:srgbClr val="FFFFFF"/>
      </a:lt1>
      <a:dk2>
        <a:srgbClr val="00B398"/>
      </a:dk2>
      <a:lt2>
        <a:srgbClr val="CCF0EA"/>
      </a:lt2>
      <a:accent1>
        <a:srgbClr val="66C6B6"/>
      </a:accent1>
      <a:accent2>
        <a:srgbClr val="555559"/>
      </a:accent2>
      <a:accent3>
        <a:srgbClr val="00B398"/>
      </a:accent3>
      <a:accent4>
        <a:srgbClr val="CCF0EA"/>
      </a:accent4>
      <a:accent5>
        <a:srgbClr val="555559"/>
      </a:accent5>
      <a:accent6>
        <a:srgbClr val="00B398"/>
      </a:accent6>
      <a:hlink>
        <a:srgbClr val="66C6B6"/>
      </a:hlink>
      <a:folHlink>
        <a:srgbClr val="00B398"/>
      </a:folHlink>
    </a:clrScheme>
    <a:fontScheme name="STW Font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6E6"/>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2_Green Theme Master">
  <a:themeElements>
    <a:clrScheme name="STW Green Colour Theme">
      <a:dk1>
        <a:srgbClr val="555559"/>
      </a:dk1>
      <a:lt1>
        <a:srgbClr val="FFFFFF"/>
      </a:lt1>
      <a:dk2>
        <a:srgbClr val="00B398"/>
      </a:dk2>
      <a:lt2>
        <a:srgbClr val="CCF0EA"/>
      </a:lt2>
      <a:accent1>
        <a:srgbClr val="66C6B6"/>
      </a:accent1>
      <a:accent2>
        <a:srgbClr val="555559"/>
      </a:accent2>
      <a:accent3>
        <a:srgbClr val="00B398"/>
      </a:accent3>
      <a:accent4>
        <a:srgbClr val="CCF0EA"/>
      </a:accent4>
      <a:accent5>
        <a:srgbClr val="555559"/>
      </a:accent5>
      <a:accent6>
        <a:srgbClr val="00B398"/>
      </a:accent6>
      <a:hlink>
        <a:srgbClr val="66C6B6"/>
      </a:hlink>
      <a:folHlink>
        <a:srgbClr val="00B398"/>
      </a:folHlink>
    </a:clrScheme>
    <a:fontScheme name="STW Font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6E6"/>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3_Green Theme Master">
  <a:themeElements>
    <a:clrScheme name="STW Green Colour Theme">
      <a:dk1>
        <a:srgbClr val="555559"/>
      </a:dk1>
      <a:lt1>
        <a:srgbClr val="FFFFFF"/>
      </a:lt1>
      <a:dk2>
        <a:srgbClr val="00B398"/>
      </a:dk2>
      <a:lt2>
        <a:srgbClr val="CCF0EA"/>
      </a:lt2>
      <a:accent1>
        <a:srgbClr val="66C6B6"/>
      </a:accent1>
      <a:accent2>
        <a:srgbClr val="555559"/>
      </a:accent2>
      <a:accent3>
        <a:srgbClr val="00B398"/>
      </a:accent3>
      <a:accent4>
        <a:srgbClr val="CCF0EA"/>
      </a:accent4>
      <a:accent5>
        <a:srgbClr val="555559"/>
      </a:accent5>
      <a:accent6>
        <a:srgbClr val="00B398"/>
      </a:accent6>
      <a:hlink>
        <a:srgbClr val="66C6B6"/>
      </a:hlink>
      <a:folHlink>
        <a:srgbClr val="00B398"/>
      </a:folHlink>
    </a:clrScheme>
    <a:fontScheme name="STW Font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6E6"/>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Blue Theme Master">
  <a:themeElements>
    <a:clrScheme name="STW Blue Colour Theme">
      <a:dk1>
        <a:srgbClr val="555559"/>
      </a:dk1>
      <a:lt1>
        <a:srgbClr val="FFFFFF"/>
      </a:lt1>
      <a:dk2>
        <a:srgbClr val="009DE1"/>
      </a:dk2>
      <a:lt2>
        <a:srgbClr val="C6E8F8"/>
      </a:lt2>
      <a:accent1>
        <a:srgbClr val="79C7E2"/>
      </a:accent1>
      <a:accent2>
        <a:srgbClr val="555559"/>
      </a:accent2>
      <a:accent3>
        <a:srgbClr val="009DE1"/>
      </a:accent3>
      <a:accent4>
        <a:srgbClr val="C6E8F8"/>
      </a:accent4>
      <a:accent5>
        <a:srgbClr val="79C7E2"/>
      </a:accent5>
      <a:accent6>
        <a:srgbClr val="009DE1"/>
      </a:accent6>
      <a:hlink>
        <a:srgbClr val="79C7E2"/>
      </a:hlink>
      <a:folHlink>
        <a:srgbClr val="009DE1"/>
      </a:folHlink>
    </a:clrScheme>
    <a:fontScheme name="STW Font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6E6"/>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8E5888E45325A42B952C0C053BBA52F" ma:contentTypeVersion="0" ma:contentTypeDescription="Create a new document." ma:contentTypeScope="" ma:versionID="23ee4bd0b9b12d759b2a1baed101015a">
  <xsd:schema xmlns:xsd="http://www.w3.org/2001/XMLSchema" xmlns:xs="http://www.w3.org/2001/XMLSchema" xmlns:p="http://schemas.microsoft.com/office/2006/metadata/properties" targetNamespace="http://schemas.microsoft.com/office/2006/metadata/properties" ma:root="true" ma:fieldsID="7a960f99e78195ca3e061b7acbbe7fc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0B29BB-6255-4875-B361-690D480F5E93}">
  <ds:schemaRefs>
    <ds:schemaRef ds:uri="http://schemas.microsoft.com/sharepoint/v3/contenttype/forms"/>
  </ds:schemaRefs>
</ds:datastoreItem>
</file>

<file path=customXml/itemProps2.xml><?xml version="1.0" encoding="utf-8"?>
<ds:datastoreItem xmlns:ds="http://schemas.openxmlformats.org/officeDocument/2006/customXml" ds:itemID="{EC9888FD-4C60-4CDC-AD1D-5A173045015C}">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A728BEBF-0E46-45C6-A0DD-F326B2C031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74314</TotalTime>
  <Words>482</Words>
  <Application>Microsoft Office PowerPoint</Application>
  <PresentationFormat>On-screen Show (4:3)</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6</vt:i4>
      </vt:variant>
    </vt:vector>
  </HeadingPairs>
  <TitlesOfParts>
    <vt:vector size="16" baseType="lpstr">
      <vt:lpstr>Arial</vt:lpstr>
      <vt:lpstr>Calibri</vt:lpstr>
      <vt:lpstr>Georgia</vt:lpstr>
      <vt:lpstr>Wingdings</vt:lpstr>
      <vt:lpstr>Custom Design</vt:lpstr>
      <vt:lpstr>Green Theme Master</vt:lpstr>
      <vt:lpstr>1_Green Theme Master</vt:lpstr>
      <vt:lpstr>2_Green Theme Master</vt:lpstr>
      <vt:lpstr>3_Green Theme Master</vt:lpstr>
      <vt:lpstr>Blue Theme Master</vt:lpstr>
      <vt:lpstr>PowerPoint Presentation</vt:lpstr>
      <vt:lpstr>Organizational structure</vt:lpstr>
      <vt:lpstr>Management Agreement 2017 Highlights </vt:lpstr>
      <vt:lpstr>Management Agreement 2017 Highlights</vt:lpstr>
      <vt:lpstr>Management Agreement 2017 Highlights</vt:lpstr>
      <vt:lpstr>Financial Update</vt:lpstr>
    </vt:vector>
  </TitlesOfParts>
  <Company>STL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 / "Communication &amp; Understanding Behavior"</dc:title>
  <dc:creator>STS HR L&amp;D</dc:creator>
  <cp:lastModifiedBy>Koncar, Robert</cp:lastModifiedBy>
  <cp:revision>1492</cp:revision>
  <cp:lastPrinted>2021-05-29T23:34:35Z</cp:lastPrinted>
  <dcterms:created xsi:type="dcterms:W3CDTF">2010-11-25T16:51:35Z</dcterms:created>
  <dcterms:modified xsi:type="dcterms:W3CDTF">2021-08-11T01:43:53Z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0x01010038E5888E45325A42B952C0C053BBA52F</vt:lpwstr>
  </property>
</Properties>
</file>